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8" r:id="rId1"/>
  </p:sldMasterIdLst>
  <p:sldIdLst>
    <p:sldId id="256" r:id="rId2"/>
  </p:sldIdLst>
  <p:sldSz cx="43526075" cy="24414163"/>
  <p:notesSz cx="9144000" cy="6858000"/>
  <p:defaultTextStyle>
    <a:defPPr>
      <a:defRPr lang="en-US"/>
    </a:defPPr>
    <a:lvl1pPr marL="0" algn="l" defTabSz="3085460" rtl="0" eaLnBrk="1" latinLnBrk="0" hangingPunct="1">
      <a:defRPr sz="6074" kern="1200">
        <a:solidFill>
          <a:schemeClr val="tx1"/>
        </a:solidFill>
        <a:latin typeface="+mn-lt"/>
        <a:ea typeface="+mn-ea"/>
        <a:cs typeface="+mn-cs"/>
      </a:defRPr>
    </a:lvl1pPr>
    <a:lvl2pPr marL="1542730" algn="l" defTabSz="3085460" rtl="0" eaLnBrk="1" latinLnBrk="0" hangingPunct="1">
      <a:defRPr sz="6074" kern="1200">
        <a:solidFill>
          <a:schemeClr val="tx1"/>
        </a:solidFill>
        <a:latin typeface="+mn-lt"/>
        <a:ea typeface="+mn-ea"/>
        <a:cs typeface="+mn-cs"/>
      </a:defRPr>
    </a:lvl2pPr>
    <a:lvl3pPr marL="3085460" algn="l" defTabSz="3085460" rtl="0" eaLnBrk="1" latinLnBrk="0" hangingPunct="1">
      <a:defRPr sz="6074" kern="1200">
        <a:solidFill>
          <a:schemeClr val="tx1"/>
        </a:solidFill>
        <a:latin typeface="+mn-lt"/>
        <a:ea typeface="+mn-ea"/>
        <a:cs typeface="+mn-cs"/>
      </a:defRPr>
    </a:lvl3pPr>
    <a:lvl4pPr marL="4628190" algn="l" defTabSz="3085460" rtl="0" eaLnBrk="1" latinLnBrk="0" hangingPunct="1">
      <a:defRPr sz="6074" kern="1200">
        <a:solidFill>
          <a:schemeClr val="tx1"/>
        </a:solidFill>
        <a:latin typeface="+mn-lt"/>
        <a:ea typeface="+mn-ea"/>
        <a:cs typeface="+mn-cs"/>
      </a:defRPr>
    </a:lvl4pPr>
    <a:lvl5pPr marL="6170920" algn="l" defTabSz="3085460" rtl="0" eaLnBrk="1" latinLnBrk="0" hangingPunct="1">
      <a:defRPr sz="6074" kern="1200">
        <a:solidFill>
          <a:schemeClr val="tx1"/>
        </a:solidFill>
        <a:latin typeface="+mn-lt"/>
        <a:ea typeface="+mn-ea"/>
        <a:cs typeface="+mn-cs"/>
      </a:defRPr>
    </a:lvl5pPr>
    <a:lvl6pPr marL="7713650" algn="l" defTabSz="3085460" rtl="0" eaLnBrk="1" latinLnBrk="0" hangingPunct="1">
      <a:defRPr sz="6074" kern="1200">
        <a:solidFill>
          <a:schemeClr val="tx1"/>
        </a:solidFill>
        <a:latin typeface="+mn-lt"/>
        <a:ea typeface="+mn-ea"/>
        <a:cs typeface="+mn-cs"/>
      </a:defRPr>
    </a:lvl6pPr>
    <a:lvl7pPr marL="9256380" algn="l" defTabSz="3085460" rtl="0" eaLnBrk="1" latinLnBrk="0" hangingPunct="1">
      <a:defRPr sz="6074" kern="1200">
        <a:solidFill>
          <a:schemeClr val="tx1"/>
        </a:solidFill>
        <a:latin typeface="+mn-lt"/>
        <a:ea typeface="+mn-ea"/>
        <a:cs typeface="+mn-cs"/>
      </a:defRPr>
    </a:lvl7pPr>
    <a:lvl8pPr marL="10799110" algn="l" defTabSz="3085460" rtl="0" eaLnBrk="1" latinLnBrk="0" hangingPunct="1">
      <a:defRPr sz="6074" kern="1200">
        <a:solidFill>
          <a:schemeClr val="tx1"/>
        </a:solidFill>
        <a:latin typeface="+mn-lt"/>
        <a:ea typeface="+mn-ea"/>
        <a:cs typeface="+mn-cs"/>
      </a:defRPr>
    </a:lvl8pPr>
    <a:lvl9pPr marL="12341840" algn="l" defTabSz="3085460" rtl="0" eaLnBrk="1" latinLnBrk="0" hangingPunct="1">
      <a:defRPr sz="607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690" userDrawn="1">
          <p15:clr>
            <a:srgbClr val="A4A3A4"/>
          </p15:clr>
        </p15:guide>
        <p15:guide id="2" pos="137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669" autoAdjust="0"/>
  </p:normalViewPr>
  <p:slideViewPr>
    <p:cSldViewPr snapToGrid="0">
      <p:cViewPr varScale="1">
        <p:scale>
          <a:sx n="20" d="100"/>
          <a:sy n="20" d="100"/>
        </p:scale>
        <p:origin x="153" y="432"/>
      </p:cViewPr>
      <p:guideLst>
        <p:guide orient="horz" pos="7690"/>
        <p:guide pos="137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440760" y="3995560"/>
            <a:ext cx="32644556" cy="8499746"/>
          </a:xfrm>
        </p:spPr>
        <p:txBody>
          <a:bodyPr anchor="b"/>
          <a:lstStyle>
            <a:lvl1pPr algn="ctr">
              <a:defRPr sz="21360"/>
            </a:lvl1pPr>
          </a:lstStyle>
          <a:p>
            <a:r>
              <a:rPr lang="en-US" smtClean="0"/>
              <a:t>Click to edit Master title style</a:t>
            </a:r>
            <a:endParaRPr lang="en-US"/>
          </a:p>
        </p:txBody>
      </p:sp>
      <p:sp>
        <p:nvSpPr>
          <p:cNvPr id="3" name="Subtitle 2"/>
          <p:cNvSpPr>
            <a:spLocks noGrp="1"/>
          </p:cNvSpPr>
          <p:nvPr>
            <p:ph type="subTitle" idx="1"/>
          </p:nvPr>
        </p:nvSpPr>
        <p:spPr>
          <a:xfrm>
            <a:off x="5440760" y="12823089"/>
            <a:ext cx="32644556" cy="5894436"/>
          </a:xfrm>
        </p:spPr>
        <p:txBody>
          <a:bodyPr/>
          <a:lstStyle>
            <a:lvl1pPr marL="0" indent="0" algn="ctr">
              <a:buNone/>
              <a:defRPr sz="8544"/>
            </a:lvl1pPr>
            <a:lvl2pPr marL="1627632" indent="0" algn="ctr">
              <a:buNone/>
              <a:defRPr sz="7120"/>
            </a:lvl2pPr>
            <a:lvl3pPr marL="3255264" indent="0" algn="ctr">
              <a:buNone/>
              <a:defRPr sz="6408"/>
            </a:lvl3pPr>
            <a:lvl4pPr marL="4882896" indent="0" algn="ctr">
              <a:buNone/>
              <a:defRPr sz="5696"/>
            </a:lvl4pPr>
            <a:lvl5pPr marL="6510528" indent="0" algn="ctr">
              <a:buNone/>
              <a:defRPr sz="5696"/>
            </a:lvl5pPr>
            <a:lvl6pPr marL="8138160" indent="0" algn="ctr">
              <a:buNone/>
              <a:defRPr sz="5696"/>
            </a:lvl6pPr>
            <a:lvl7pPr marL="9765792" indent="0" algn="ctr">
              <a:buNone/>
              <a:defRPr sz="5696"/>
            </a:lvl7pPr>
            <a:lvl8pPr marL="11393424" indent="0" algn="ctr">
              <a:buNone/>
              <a:defRPr sz="5696"/>
            </a:lvl8pPr>
            <a:lvl9pPr marL="13021056" indent="0" algn="ctr">
              <a:buNone/>
              <a:defRPr sz="5696"/>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15BFE5-32FC-43EE-B228-023E40A467C7}" type="datetimeFigureOut">
              <a:rPr lang="en-US" smtClean="0"/>
              <a:pPr/>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1688788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15BFE5-32FC-43EE-B228-023E40A467C7}" type="datetimeFigureOut">
              <a:rPr lang="en-US" smtClean="0"/>
              <a:pPr/>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1450161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148347" y="1299828"/>
            <a:ext cx="9385310" cy="20689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92418" y="1299828"/>
            <a:ext cx="27611854" cy="20689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15BFE5-32FC-43EE-B228-023E40A467C7}" type="datetimeFigureOut">
              <a:rPr lang="en-US" smtClean="0"/>
              <a:pPr/>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1791898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15BFE5-32FC-43EE-B228-023E40A467C7}" type="datetimeFigureOut">
              <a:rPr lang="en-US" smtClean="0"/>
              <a:pPr/>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899555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69748" y="6086590"/>
            <a:ext cx="37541240" cy="10155612"/>
          </a:xfrm>
        </p:spPr>
        <p:txBody>
          <a:bodyPr anchor="b"/>
          <a:lstStyle>
            <a:lvl1pPr>
              <a:defRPr sz="21360"/>
            </a:lvl1pPr>
          </a:lstStyle>
          <a:p>
            <a:r>
              <a:rPr lang="en-US" smtClean="0"/>
              <a:t>Click to edit Master title style</a:t>
            </a:r>
            <a:endParaRPr lang="en-US"/>
          </a:p>
        </p:txBody>
      </p:sp>
      <p:sp>
        <p:nvSpPr>
          <p:cNvPr id="3" name="Text Placeholder 2"/>
          <p:cNvSpPr>
            <a:spLocks noGrp="1"/>
          </p:cNvSpPr>
          <p:nvPr>
            <p:ph type="body" idx="1"/>
          </p:nvPr>
        </p:nvSpPr>
        <p:spPr>
          <a:xfrm>
            <a:off x="2969748" y="16338278"/>
            <a:ext cx="37541240" cy="5340596"/>
          </a:xfrm>
        </p:spPr>
        <p:txBody>
          <a:bodyPr/>
          <a:lstStyle>
            <a:lvl1pPr marL="0" indent="0">
              <a:buNone/>
              <a:defRPr sz="8544">
                <a:solidFill>
                  <a:schemeClr val="tx1">
                    <a:tint val="75000"/>
                  </a:schemeClr>
                </a:solidFill>
              </a:defRPr>
            </a:lvl1pPr>
            <a:lvl2pPr marL="1627632" indent="0">
              <a:buNone/>
              <a:defRPr sz="7120">
                <a:solidFill>
                  <a:schemeClr val="tx1">
                    <a:tint val="75000"/>
                  </a:schemeClr>
                </a:solidFill>
              </a:defRPr>
            </a:lvl2pPr>
            <a:lvl3pPr marL="3255264" indent="0">
              <a:buNone/>
              <a:defRPr sz="6408">
                <a:solidFill>
                  <a:schemeClr val="tx1">
                    <a:tint val="75000"/>
                  </a:schemeClr>
                </a:solidFill>
              </a:defRPr>
            </a:lvl3pPr>
            <a:lvl4pPr marL="4882896" indent="0">
              <a:buNone/>
              <a:defRPr sz="5696">
                <a:solidFill>
                  <a:schemeClr val="tx1">
                    <a:tint val="75000"/>
                  </a:schemeClr>
                </a:solidFill>
              </a:defRPr>
            </a:lvl4pPr>
            <a:lvl5pPr marL="6510528" indent="0">
              <a:buNone/>
              <a:defRPr sz="5696">
                <a:solidFill>
                  <a:schemeClr val="tx1">
                    <a:tint val="75000"/>
                  </a:schemeClr>
                </a:solidFill>
              </a:defRPr>
            </a:lvl5pPr>
            <a:lvl6pPr marL="8138160" indent="0">
              <a:buNone/>
              <a:defRPr sz="5696">
                <a:solidFill>
                  <a:schemeClr val="tx1">
                    <a:tint val="75000"/>
                  </a:schemeClr>
                </a:solidFill>
              </a:defRPr>
            </a:lvl6pPr>
            <a:lvl7pPr marL="9765792" indent="0">
              <a:buNone/>
              <a:defRPr sz="5696">
                <a:solidFill>
                  <a:schemeClr val="tx1">
                    <a:tint val="75000"/>
                  </a:schemeClr>
                </a:solidFill>
              </a:defRPr>
            </a:lvl7pPr>
            <a:lvl8pPr marL="11393424" indent="0">
              <a:buNone/>
              <a:defRPr sz="5696">
                <a:solidFill>
                  <a:schemeClr val="tx1">
                    <a:tint val="75000"/>
                  </a:schemeClr>
                </a:solidFill>
              </a:defRPr>
            </a:lvl8pPr>
            <a:lvl9pPr marL="13021056" indent="0">
              <a:buNone/>
              <a:defRPr sz="5696">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015BFE5-32FC-43EE-B228-023E40A467C7}" type="datetimeFigureOut">
              <a:rPr lang="en-US" smtClean="0"/>
              <a:pPr/>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2040570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92418" y="6499141"/>
            <a:ext cx="18498582" cy="1549056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2035075" y="6499141"/>
            <a:ext cx="18498582" cy="1549056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015BFE5-32FC-43EE-B228-023E40A467C7}" type="datetimeFigureOut">
              <a:rPr lang="en-US" smtClean="0"/>
              <a:pPr/>
              <a:t>4/10/2019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123620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998087" y="1299830"/>
            <a:ext cx="37541240" cy="471894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2998089" y="5984862"/>
            <a:ext cx="18413568" cy="2933089"/>
          </a:xfrm>
        </p:spPr>
        <p:txBody>
          <a:bodyPr anchor="b"/>
          <a:lstStyle>
            <a:lvl1pPr marL="0" indent="0">
              <a:buNone/>
              <a:defRPr sz="8544" b="1"/>
            </a:lvl1pPr>
            <a:lvl2pPr marL="1627632" indent="0">
              <a:buNone/>
              <a:defRPr sz="7120" b="1"/>
            </a:lvl2pPr>
            <a:lvl3pPr marL="3255264" indent="0">
              <a:buNone/>
              <a:defRPr sz="6408" b="1"/>
            </a:lvl3pPr>
            <a:lvl4pPr marL="4882896" indent="0">
              <a:buNone/>
              <a:defRPr sz="5696" b="1"/>
            </a:lvl4pPr>
            <a:lvl5pPr marL="6510528" indent="0">
              <a:buNone/>
              <a:defRPr sz="5696" b="1"/>
            </a:lvl5pPr>
            <a:lvl6pPr marL="8138160" indent="0">
              <a:buNone/>
              <a:defRPr sz="5696" b="1"/>
            </a:lvl6pPr>
            <a:lvl7pPr marL="9765792" indent="0">
              <a:buNone/>
              <a:defRPr sz="5696" b="1"/>
            </a:lvl7pPr>
            <a:lvl8pPr marL="11393424" indent="0">
              <a:buNone/>
              <a:defRPr sz="5696" b="1"/>
            </a:lvl8pPr>
            <a:lvl9pPr marL="13021056" indent="0">
              <a:buNone/>
              <a:defRPr sz="5696" b="1"/>
            </a:lvl9pPr>
          </a:lstStyle>
          <a:p>
            <a:pPr lvl="0"/>
            <a:r>
              <a:rPr lang="en-US" smtClean="0"/>
              <a:t>Edit Master text styles</a:t>
            </a:r>
          </a:p>
        </p:txBody>
      </p:sp>
      <p:sp>
        <p:nvSpPr>
          <p:cNvPr id="4" name="Content Placeholder 3"/>
          <p:cNvSpPr>
            <a:spLocks noGrp="1"/>
          </p:cNvSpPr>
          <p:nvPr>
            <p:ph sz="half" idx="2"/>
          </p:nvPr>
        </p:nvSpPr>
        <p:spPr>
          <a:xfrm>
            <a:off x="2998089" y="8917951"/>
            <a:ext cx="18413568" cy="131169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035076" y="5984862"/>
            <a:ext cx="18504251" cy="2933089"/>
          </a:xfrm>
        </p:spPr>
        <p:txBody>
          <a:bodyPr anchor="b"/>
          <a:lstStyle>
            <a:lvl1pPr marL="0" indent="0">
              <a:buNone/>
              <a:defRPr sz="8544" b="1"/>
            </a:lvl1pPr>
            <a:lvl2pPr marL="1627632" indent="0">
              <a:buNone/>
              <a:defRPr sz="7120" b="1"/>
            </a:lvl2pPr>
            <a:lvl3pPr marL="3255264" indent="0">
              <a:buNone/>
              <a:defRPr sz="6408" b="1"/>
            </a:lvl3pPr>
            <a:lvl4pPr marL="4882896" indent="0">
              <a:buNone/>
              <a:defRPr sz="5696" b="1"/>
            </a:lvl4pPr>
            <a:lvl5pPr marL="6510528" indent="0">
              <a:buNone/>
              <a:defRPr sz="5696" b="1"/>
            </a:lvl5pPr>
            <a:lvl6pPr marL="8138160" indent="0">
              <a:buNone/>
              <a:defRPr sz="5696" b="1"/>
            </a:lvl6pPr>
            <a:lvl7pPr marL="9765792" indent="0">
              <a:buNone/>
              <a:defRPr sz="5696" b="1"/>
            </a:lvl7pPr>
            <a:lvl8pPr marL="11393424" indent="0">
              <a:buNone/>
              <a:defRPr sz="5696" b="1"/>
            </a:lvl8pPr>
            <a:lvl9pPr marL="13021056" indent="0">
              <a:buNone/>
              <a:defRPr sz="5696" b="1"/>
            </a:lvl9pPr>
          </a:lstStyle>
          <a:p>
            <a:pPr lvl="0"/>
            <a:r>
              <a:rPr lang="en-US" smtClean="0"/>
              <a:t>Edit Master text styles</a:t>
            </a:r>
          </a:p>
        </p:txBody>
      </p:sp>
      <p:sp>
        <p:nvSpPr>
          <p:cNvPr id="6" name="Content Placeholder 5"/>
          <p:cNvSpPr>
            <a:spLocks noGrp="1"/>
          </p:cNvSpPr>
          <p:nvPr>
            <p:ph sz="quarter" idx="4"/>
          </p:nvPr>
        </p:nvSpPr>
        <p:spPr>
          <a:xfrm>
            <a:off x="22035076" y="8917951"/>
            <a:ext cx="18504251" cy="131169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15BFE5-32FC-43EE-B228-023E40A467C7}" type="datetimeFigureOut">
              <a:rPr lang="en-US" smtClean="0"/>
              <a:pPr/>
              <a:t>4/10/2019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3055202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15BFE5-32FC-43EE-B228-023E40A467C7}" type="datetimeFigureOut">
              <a:rPr lang="en-US" smtClean="0"/>
              <a:pPr/>
              <a:t>4/10/2019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2490408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15BFE5-32FC-43EE-B228-023E40A467C7}" type="datetimeFigureOut">
              <a:rPr lang="en-US" smtClean="0"/>
              <a:pPr/>
              <a:t>4/10/2019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1033452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98089" y="1627611"/>
            <a:ext cx="14038291" cy="5696638"/>
          </a:xfrm>
        </p:spPr>
        <p:txBody>
          <a:bodyPr anchor="b"/>
          <a:lstStyle>
            <a:lvl1pPr>
              <a:defRPr sz="11392"/>
            </a:lvl1pPr>
          </a:lstStyle>
          <a:p>
            <a:r>
              <a:rPr lang="en-US" smtClean="0"/>
              <a:t>Click to edit Master title style</a:t>
            </a:r>
            <a:endParaRPr lang="en-US"/>
          </a:p>
        </p:txBody>
      </p:sp>
      <p:sp>
        <p:nvSpPr>
          <p:cNvPr id="3" name="Content Placeholder 2"/>
          <p:cNvSpPr>
            <a:spLocks noGrp="1"/>
          </p:cNvSpPr>
          <p:nvPr>
            <p:ph idx="1"/>
          </p:nvPr>
        </p:nvSpPr>
        <p:spPr>
          <a:xfrm>
            <a:off x="18504251" y="3515189"/>
            <a:ext cx="22035075" cy="17349880"/>
          </a:xfrm>
        </p:spPr>
        <p:txBody>
          <a:bodyPr/>
          <a:lstStyle>
            <a:lvl1pPr>
              <a:defRPr sz="11392"/>
            </a:lvl1pPr>
            <a:lvl2pPr>
              <a:defRPr sz="9968"/>
            </a:lvl2pPr>
            <a:lvl3pPr>
              <a:defRPr sz="8544"/>
            </a:lvl3pPr>
            <a:lvl4pPr>
              <a:defRPr sz="7120"/>
            </a:lvl4pPr>
            <a:lvl5pPr>
              <a:defRPr sz="7120"/>
            </a:lvl5pPr>
            <a:lvl6pPr>
              <a:defRPr sz="7120"/>
            </a:lvl6pPr>
            <a:lvl7pPr>
              <a:defRPr sz="7120"/>
            </a:lvl7pPr>
            <a:lvl8pPr>
              <a:defRPr sz="7120"/>
            </a:lvl8pPr>
            <a:lvl9pPr>
              <a:defRPr sz="712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998089" y="7324249"/>
            <a:ext cx="14038291" cy="13569077"/>
          </a:xfrm>
        </p:spPr>
        <p:txBody>
          <a:bodyPr/>
          <a:lstStyle>
            <a:lvl1pPr marL="0" indent="0">
              <a:buNone/>
              <a:defRPr sz="5696"/>
            </a:lvl1pPr>
            <a:lvl2pPr marL="1627632" indent="0">
              <a:buNone/>
              <a:defRPr sz="4984"/>
            </a:lvl2pPr>
            <a:lvl3pPr marL="3255264" indent="0">
              <a:buNone/>
              <a:defRPr sz="4272"/>
            </a:lvl3pPr>
            <a:lvl4pPr marL="4882896" indent="0">
              <a:buNone/>
              <a:defRPr sz="3560"/>
            </a:lvl4pPr>
            <a:lvl5pPr marL="6510528" indent="0">
              <a:buNone/>
              <a:defRPr sz="3560"/>
            </a:lvl5pPr>
            <a:lvl6pPr marL="8138160" indent="0">
              <a:buNone/>
              <a:defRPr sz="3560"/>
            </a:lvl6pPr>
            <a:lvl7pPr marL="9765792" indent="0">
              <a:buNone/>
              <a:defRPr sz="3560"/>
            </a:lvl7pPr>
            <a:lvl8pPr marL="11393424" indent="0">
              <a:buNone/>
              <a:defRPr sz="3560"/>
            </a:lvl8pPr>
            <a:lvl9pPr marL="13021056" indent="0">
              <a:buNone/>
              <a:defRPr sz="3560"/>
            </a:lvl9pPr>
          </a:lstStyle>
          <a:p>
            <a:pPr lvl="0"/>
            <a:r>
              <a:rPr lang="en-US" smtClean="0"/>
              <a:t>Edit Master text styles</a:t>
            </a:r>
          </a:p>
        </p:txBody>
      </p:sp>
      <p:sp>
        <p:nvSpPr>
          <p:cNvPr id="5" name="Date Placeholder 4"/>
          <p:cNvSpPr>
            <a:spLocks noGrp="1"/>
          </p:cNvSpPr>
          <p:nvPr>
            <p:ph type="dt" sz="half" idx="10"/>
          </p:nvPr>
        </p:nvSpPr>
        <p:spPr/>
        <p:txBody>
          <a:bodyPr/>
          <a:lstStyle/>
          <a:p>
            <a:fld id="{1015BFE5-32FC-43EE-B228-023E40A467C7}" type="datetimeFigureOut">
              <a:rPr lang="en-US" smtClean="0"/>
              <a:pPr/>
              <a:t>4/10/2019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1869303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98089" y="1627611"/>
            <a:ext cx="14038291" cy="5696638"/>
          </a:xfrm>
        </p:spPr>
        <p:txBody>
          <a:bodyPr anchor="b"/>
          <a:lstStyle>
            <a:lvl1pPr>
              <a:defRPr sz="11392"/>
            </a:lvl1pPr>
          </a:lstStyle>
          <a:p>
            <a:r>
              <a:rPr lang="en-US" smtClean="0"/>
              <a:t>Click to edit Master title style</a:t>
            </a:r>
            <a:endParaRPr lang="en-US"/>
          </a:p>
        </p:txBody>
      </p:sp>
      <p:sp>
        <p:nvSpPr>
          <p:cNvPr id="3" name="Picture Placeholder 2"/>
          <p:cNvSpPr>
            <a:spLocks noGrp="1"/>
          </p:cNvSpPr>
          <p:nvPr>
            <p:ph type="pic" idx="1"/>
          </p:nvPr>
        </p:nvSpPr>
        <p:spPr>
          <a:xfrm>
            <a:off x="18504251" y="3515189"/>
            <a:ext cx="22035075" cy="17349880"/>
          </a:xfrm>
        </p:spPr>
        <p:txBody>
          <a:bodyPr/>
          <a:lstStyle>
            <a:lvl1pPr marL="0" indent="0">
              <a:buNone/>
              <a:defRPr sz="11392"/>
            </a:lvl1pPr>
            <a:lvl2pPr marL="1627632" indent="0">
              <a:buNone/>
              <a:defRPr sz="9968"/>
            </a:lvl2pPr>
            <a:lvl3pPr marL="3255264" indent="0">
              <a:buNone/>
              <a:defRPr sz="8544"/>
            </a:lvl3pPr>
            <a:lvl4pPr marL="4882896" indent="0">
              <a:buNone/>
              <a:defRPr sz="7120"/>
            </a:lvl4pPr>
            <a:lvl5pPr marL="6510528" indent="0">
              <a:buNone/>
              <a:defRPr sz="7120"/>
            </a:lvl5pPr>
            <a:lvl6pPr marL="8138160" indent="0">
              <a:buNone/>
              <a:defRPr sz="7120"/>
            </a:lvl6pPr>
            <a:lvl7pPr marL="9765792" indent="0">
              <a:buNone/>
              <a:defRPr sz="7120"/>
            </a:lvl7pPr>
            <a:lvl8pPr marL="11393424" indent="0">
              <a:buNone/>
              <a:defRPr sz="7120"/>
            </a:lvl8pPr>
            <a:lvl9pPr marL="13021056" indent="0">
              <a:buNone/>
              <a:defRPr sz="7120"/>
            </a:lvl9pPr>
          </a:lstStyle>
          <a:p>
            <a:endParaRPr lang="en-US"/>
          </a:p>
        </p:txBody>
      </p:sp>
      <p:sp>
        <p:nvSpPr>
          <p:cNvPr id="4" name="Text Placeholder 3"/>
          <p:cNvSpPr>
            <a:spLocks noGrp="1"/>
          </p:cNvSpPr>
          <p:nvPr>
            <p:ph type="body" sz="half" idx="2"/>
          </p:nvPr>
        </p:nvSpPr>
        <p:spPr>
          <a:xfrm>
            <a:off x="2998089" y="7324249"/>
            <a:ext cx="14038291" cy="13569077"/>
          </a:xfrm>
        </p:spPr>
        <p:txBody>
          <a:bodyPr/>
          <a:lstStyle>
            <a:lvl1pPr marL="0" indent="0">
              <a:buNone/>
              <a:defRPr sz="5696"/>
            </a:lvl1pPr>
            <a:lvl2pPr marL="1627632" indent="0">
              <a:buNone/>
              <a:defRPr sz="4984"/>
            </a:lvl2pPr>
            <a:lvl3pPr marL="3255264" indent="0">
              <a:buNone/>
              <a:defRPr sz="4272"/>
            </a:lvl3pPr>
            <a:lvl4pPr marL="4882896" indent="0">
              <a:buNone/>
              <a:defRPr sz="3560"/>
            </a:lvl4pPr>
            <a:lvl5pPr marL="6510528" indent="0">
              <a:buNone/>
              <a:defRPr sz="3560"/>
            </a:lvl5pPr>
            <a:lvl6pPr marL="8138160" indent="0">
              <a:buNone/>
              <a:defRPr sz="3560"/>
            </a:lvl6pPr>
            <a:lvl7pPr marL="9765792" indent="0">
              <a:buNone/>
              <a:defRPr sz="3560"/>
            </a:lvl7pPr>
            <a:lvl8pPr marL="11393424" indent="0">
              <a:buNone/>
              <a:defRPr sz="3560"/>
            </a:lvl8pPr>
            <a:lvl9pPr marL="13021056" indent="0">
              <a:buNone/>
              <a:defRPr sz="3560"/>
            </a:lvl9pPr>
          </a:lstStyle>
          <a:p>
            <a:pPr lvl="0"/>
            <a:r>
              <a:rPr lang="en-US" smtClean="0"/>
              <a:t>Edit Master text styles</a:t>
            </a:r>
          </a:p>
        </p:txBody>
      </p:sp>
      <p:sp>
        <p:nvSpPr>
          <p:cNvPr id="5" name="Date Placeholder 4"/>
          <p:cNvSpPr>
            <a:spLocks noGrp="1"/>
          </p:cNvSpPr>
          <p:nvPr>
            <p:ph type="dt" sz="half" idx="10"/>
          </p:nvPr>
        </p:nvSpPr>
        <p:spPr/>
        <p:txBody>
          <a:bodyPr/>
          <a:lstStyle/>
          <a:p>
            <a:fld id="{1015BFE5-32FC-43EE-B228-023E40A467C7}" type="datetimeFigureOut">
              <a:rPr lang="en-US" smtClean="0"/>
              <a:pPr/>
              <a:t>4/10/2019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55AF50-7BCD-40EB-8061-BE4145ED46D9}" type="slidenum">
              <a:rPr lang="en-US" smtClean="0"/>
              <a:pPr/>
              <a:t>‹#›</a:t>
            </a:fld>
            <a:endParaRPr lang="en-US"/>
          </a:p>
        </p:txBody>
      </p:sp>
    </p:spTree>
    <p:extLst>
      <p:ext uri="{BB962C8B-B14F-4D97-AF65-F5344CB8AC3E}">
        <p14:creationId xmlns:p14="http://schemas.microsoft.com/office/powerpoint/2010/main" val="1273506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92418" y="1299830"/>
            <a:ext cx="37541240" cy="471894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992418" y="6499141"/>
            <a:ext cx="37541240" cy="1549056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992418" y="22628314"/>
            <a:ext cx="9793367" cy="1299828"/>
          </a:xfrm>
          <a:prstGeom prst="rect">
            <a:avLst/>
          </a:prstGeom>
        </p:spPr>
        <p:txBody>
          <a:bodyPr vert="horz" lIns="91440" tIns="45720" rIns="91440" bIns="45720" rtlCol="0" anchor="ctr"/>
          <a:lstStyle>
            <a:lvl1pPr algn="l">
              <a:defRPr sz="4272">
                <a:solidFill>
                  <a:schemeClr val="tx1">
                    <a:tint val="75000"/>
                  </a:schemeClr>
                </a:solidFill>
              </a:defRPr>
            </a:lvl1pPr>
          </a:lstStyle>
          <a:p>
            <a:fld id="{1015BFE5-32FC-43EE-B228-023E40A467C7}" type="datetimeFigureOut">
              <a:rPr lang="en-US" smtClean="0"/>
              <a:pPr/>
              <a:t>4/10/2019</a:t>
            </a:fld>
            <a:endParaRPr lang="en-US"/>
          </a:p>
        </p:txBody>
      </p:sp>
      <p:sp>
        <p:nvSpPr>
          <p:cNvPr id="5" name="Footer Placeholder 4"/>
          <p:cNvSpPr>
            <a:spLocks noGrp="1"/>
          </p:cNvSpPr>
          <p:nvPr>
            <p:ph type="ftr" sz="quarter" idx="3"/>
          </p:nvPr>
        </p:nvSpPr>
        <p:spPr>
          <a:xfrm>
            <a:off x="14418013" y="22628314"/>
            <a:ext cx="14690050" cy="1299828"/>
          </a:xfrm>
          <a:prstGeom prst="rect">
            <a:avLst/>
          </a:prstGeom>
        </p:spPr>
        <p:txBody>
          <a:bodyPr vert="horz" lIns="91440" tIns="45720" rIns="91440" bIns="45720" rtlCol="0" anchor="ctr"/>
          <a:lstStyle>
            <a:lvl1pPr algn="ctr">
              <a:defRPr sz="427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740290" y="22628314"/>
            <a:ext cx="9793367" cy="1299828"/>
          </a:xfrm>
          <a:prstGeom prst="rect">
            <a:avLst/>
          </a:prstGeom>
        </p:spPr>
        <p:txBody>
          <a:bodyPr vert="horz" lIns="91440" tIns="45720" rIns="91440" bIns="45720" rtlCol="0" anchor="ctr"/>
          <a:lstStyle>
            <a:lvl1pPr algn="r">
              <a:defRPr sz="4272">
                <a:solidFill>
                  <a:schemeClr val="tx1">
                    <a:tint val="75000"/>
                  </a:schemeClr>
                </a:solidFill>
              </a:defRPr>
            </a:lvl1pPr>
          </a:lstStyle>
          <a:p>
            <a:fld id="{6155AF50-7BCD-40EB-8061-BE4145ED46D9}" type="slidenum">
              <a:rPr lang="en-US" smtClean="0"/>
              <a:pPr/>
              <a:t>‹#›</a:t>
            </a:fld>
            <a:endParaRPr lang="en-US"/>
          </a:p>
        </p:txBody>
      </p:sp>
    </p:spTree>
    <p:extLst>
      <p:ext uri="{BB962C8B-B14F-4D97-AF65-F5344CB8AC3E}">
        <p14:creationId xmlns:p14="http://schemas.microsoft.com/office/powerpoint/2010/main" val="1694912629"/>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l" defTabSz="3255264" rtl="0" eaLnBrk="1" latinLnBrk="0" hangingPunct="1">
        <a:lnSpc>
          <a:spcPct val="90000"/>
        </a:lnSpc>
        <a:spcBef>
          <a:spcPct val="0"/>
        </a:spcBef>
        <a:buNone/>
        <a:defRPr sz="15664" kern="1200">
          <a:solidFill>
            <a:schemeClr val="tx1"/>
          </a:solidFill>
          <a:latin typeface="+mj-lt"/>
          <a:ea typeface="+mj-ea"/>
          <a:cs typeface="+mj-cs"/>
        </a:defRPr>
      </a:lvl1pPr>
    </p:titleStyle>
    <p:bodyStyle>
      <a:lvl1pPr marL="813816" indent="-813816" algn="l" defTabSz="3255264" rtl="0" eaLnBrk="1" latinLnBrk="0" hangingPunct="1">
        <a:lnSpc>
          <a:spcPct val="90000"/>
        </a:lnSpc>
        <a:spcBef>
          <a:spcPts val="3560"/>
        </a:spcBef>
        <a:buFont typeface="Arial" panose="020B0604020202020204" pitchFamily="34" charset="0"/>
        <a:buChar char="•"/>
        <a:defRPr sz="9968" kern="1200">
          <a:solidFill>
            <a:schemeClr val="tx1"/>
          </a:solidFill>
          <a:latin typeface="+mn-lt"/>
          <a:ea typeface="+mn-ea"/>
          <a:cs typeface="+mn-cs"/>
        </a:defRPr>
      </a:lvl1pPr>
      <a:lvl2pPr marL="2441448" indent="-813816" algn="l" defTabSz="3255264" rtl="0" eaLnBrk="1" latinLnBrk="0" hangingPunct="1">
        <a:lnSpc>
          <a:spcPct val="90000"/>
        </a:lnSpc>
        <a:spcBef>
          <a:spcPts val="1780"/>
        </a:spcBef>
        <a:buFont typeface="Arial" panose="020B0604020202020204" pitchFamily="34" charset="0"/>
        <a:buChar char="•"/>
        <a:defRPr sz="8544" kern="1200">
          <a:solidFill>
            <a:schemeClr val="tx1"/>
          </a:solidFill>
          <a:latin typeface="+mn-lt"/>
          <a:ea typeface="+mn-ea"/>
          <a:cs typeface="+mn-cs"/>
        </a:defRPr>
      </a:lvl2pPr>
      <a:lvl3pPr marL="4069080" indent="-813816" algn="l" defTabSz="3255264" rtl="0" eaLnBrk="1" latinLnBrk="0" hangingPunct="1">
        <a:lnSpc>
          <a:spcPct val="90000"/>
        </a:lnSpc>
        <a:spcBef>
          <a:spcPts val="1780"/>
        </a:spcBef>
        <a:buFont typeface="Arial" panose="020B0604020202020204" pitchFamily="34" charset="0"/>
        <a:buChar char="•"/>
        <a:defRPr sz="7120" kern="1200">
          <a:solidFill>
            <a:schemeClr val="tx1"/>
          </a:solidFill>
          <a:latin typeface="+mn-lt"/>
          <a:ea typeface="+mn-ea"/>
          <a:cs typeface="+mn-cs"/>
        </a:defRPr>
      </a:lvl3pPr>
      <a:lvl4pPr marL="5696712" indent="-813816" algn="l" defTabSz="3255264" rtl="0" eaLnBrk="1" latinLnBrk="0" hangingPunct="1">
        <a:lnSpc>
          <a:spcPct val="90000"/>
        </a:lnSpc>
        <a:spcBef>
          <a:spcPts val="1780"/>
        </a:spcBef>
        <a:buFont typeface="Arial" panose="020B0604020202020204" pitchFamily="34" charset="0"/>
        <a:buChar char="•"/>
        <a:defRPr sz="6408" kern="1200">
          <a:solidFill>
            <a:schemeClr val="tx1"/>
          </a:solidFill>
          <a:latin typeface="+mn-lt"/>
          <a:ea typeface="+mn-ea"/>
          <a:cs typeface="+mn-cs"/>
        </a:defRPr>
      </a:lvl4pPr>
      <a:lvl5pPr marL="7324344" indent="-813816" algn="l" defTabSz="3255264" rtl="0" eaLnBrk="1" latinLnBrk="0" hangingPunct="1">
        <a:lnSpc>
          <a:spcPct val="90000"/>
        </a:lnSpc>
        <a:spcBef>
          <a:spcPts val="1780"/>
        </a:spcBef>
        <a:buFont typeface="Arial" panose="020B0604020202020204" pitchFamily="34" charset="0"/>
        <a:buChar char="•"/>
        <a:defRPr sz="6408" kern="1200">
          <a:solidFill>
            <a:schemeClr val="tx1"/>
          </a:solidFill>
          <a:latin typeface="+mn-lt"/>
          <a:ea typeface="+mn-ea"/>
          <a:cs typeface="+mn-cs"/>
        </a:defRPr>
      </a:lvl5pPr>
      <a:lvl6pPr marL="8951976" indent="-813816" algn="l" defTabSz="3255264" rtl="0" eaLnBrk="1" latinLnBrk="0" hangingPunct="1">
        <a:lnSpc>
          <a:spcPct val="90000"/>
        </a:lnSpc>
        <a:spcBef>
          <a:spcPts val="1780"/>
        </a:spcBef>
        <a:buFont typeface="Arial" panose="020B0604020202020204" pitchFamily="34" charset="0"/>
        <a:buChar char="•"/>
        <a:defRPr sz="6408" kern="1200">
          <a:solidFill>
            <a:schemeClr val="tx1"/>
          </a:solidFill>
          <a:latin typeface="+mn-lt"/>
          <a:ea typeface="+mn-ea"/>
          <a:cs typeface="+mn-cs"/>
        </a:defRPr>
      </a:lvl6pPr>
      <a:lvl7pPr marL="10579608" indent="-813816" algn="l" defTabSz="3255264" rtl="0" eaLnBrk="1" latinLnBrk="0" hangingPunct="1">
        <a:lnSpc>
          <a:spcPct val="90000"/>
        </a:lnSpc>
        <a:spcBef>
          <a:spcPts val="1780"/>
        </a:spcBef>
        <a:buFont typeface="Arial" panose="020B0604020202020204" pitchFamily="34" charset="0"/>
        <a:buChar char="•"/>
        <a:defRPr sz="6408" kern="1200">
          <a:solidFill>
            <a:schemeClr val="tx1"/>
          </a:solidFill>
          <a:latin typeface="+mn-lt"/>
          <a:ea typeface="+mn-ea"/>
          <a:cs typeface="+mn-cs"/>
        </a:defRPr>
      </a:lvl7pPr>
      <a:lvl8pPr marL="12207240" indent="-813816" algn="l" defTabSz="3255264" rtl="0" eaLnBrk="1" latinLnBrk="0" hangingPunct="1">
        <a:lnSpc>
          <a:spcPct val="90000"/>
        </a:lnSpc>
        <a:spcBef>
          <a:spcPts val="1780"/>
        </a:spcBef>
        <a:buFont typeface="Arial" panose="020B0604020202020204" pitchFamily="34" charset="0"/>
        <a:buChar char="•"/>
        <a:defRPr sz="6408" kern="1200">
          <a:solidFill>
            <a:schemeClr val="tx1"/>
          </a:solidFill>
          <a:latin typeface="+mn-lt"/>
          <a:ea typeface="+mn-ea"/>
          <a:cs typeface="+mn-cs"/>
        </a:defRPr>
      </a:lvl8pPr>
      <a:lvl9pPr marL="13834872" indent="-813816" algn="l" defTabSz="3255264" rtl="0" eaLnBrk="1" latinLnBrk="0" hangingPunct="1">
        <a:lnSpc>
          <a:spcPct val="90000"/>
        </a:lnSpc>
        <a:spcBef>
          <a:spcPts val="1780"/>
        </a:spcBef>
        <a:buFont typeface="Arial" panose="020B0604020202020204" pitchFamily="34" charset="0"/>
        <a:buChar char="•"/>
        <a:defRPr sz="6408" kern="1200">
          <a:solidFill>
            <a:schemeClr val="tx1"/>
          </a:solidFill>
          <a:latin typeface="+mn-lt"/>
          <a:ea typeface="+mn-ea"/>
          <a:cs typeface="+mn-cs"/>
        </a:defRPr>
      </a:lvl9pPr>
    </p:bodyStyle>
    <p:otherStyle>
      <a:defPPr>
        <a:defRPr lang="en-US"/>
      </a:defPPr>
      <a:lvl1pPr marL="0" algn="l" defTabSz="3255264" rtl="0" eaLnBrk="1" latinLnBrk="0" hangingPunct="1">
        <a:defRPr sz="6408" kern="1200">
          <a:solidFill>
            <a:schemeClr val="tx1"/>
          </a:solidFill>
          <a:latin typeface="+mn-lt"/>
          <a:ea typeface="+mn-ea"/>
          <a:cs typeface="+mn-cs"/>
        </a:defRPr>
      </a:lvl1pPr>
      <a:lvl2pPr marL="1627632" algn="l" defTabSz="3255264" rtl="0" eaLnBrk="1" latinLnBrk="0" hangingPunct="1">
        <a:defRPr sz="6408" kern="1200">
          <a:solidFill>
            <a:schemeClr val="tx1"/>
          </a:solidFill>
          <a:latin typeface="+mn-lt"/>
          <a:ea typeface="+mn-ea"/>
          <a:cs typeface="+mn-cs"/>
        </a:defRPr>
      </a:lvl2pPr>
      <a:lvl3pPr marL="3255264" algn="l" defTabSz="3255264" rtl="0" eaLnBrk="1" latinLnBrk="0" hangingPunct="1">
        <a:defRPr sz="6408" kern="1200">
          <a:solidFill>
            <a:schemeClr val="tx1"/>
          </a:solidFill>
          <a:latin typeface="+mn-lt"/>
          <a:ea typeface="+mn-ea"/>
          <a:cs typeface="+mn-cs"/>
        </a:defRPr>
      </a:lvl3pPr>
      <a:lvl4pPr marL="4882896" algn="l" defTabSz="3255264" rtl="0" eaLnBrk="1" latinLnBrk="0" hangingPunct="1">
        <a:defRPr sz="6408" kern="1200">
          <a:solidFill>
            <a:schemeClr val="tx1"/>
          </a:solidFill>
          <a:latin typeface="+mn-lt"/>
          <a:ea typeface="+mn-ea"/>
          <a:cs typeface="+mn-cs"/>
        </a:defRPr>
      </a:lvl4pPr>
      <a:lvl5pPr marL="6510528" algn="l" defTabSz="3255264" rtl="0" eaLnBrk="1" latinLnBrk="0" hangingPunct="1">
        <a:defRPr sz="6408" kern="1200">
          <a:solidFill>
            <a:schemeClr val="tx1"/>
          </a:solidFill>
          <a:latin typeface="+mn-lt"/>
          <a:ea typeface="+mn-ea"/>
          <a:cs typeface="+mn-cs"/>
        </a:defRPr>
      </a:lvl5pPr>
      <a:lvl6pPr marL="8138160" algn="l" defTabSz="3255264" rtl="0" eaLnBrk="1" latinLnBrk="0" hangingPunct="1">
        <a:defRPr sz="6408" kern="1200">
          <a:solidFill>
            <a:schemeClr val="tx1"/>
          </a:solidFill>
          <a:latin typeface="+mn-lt"/>
          <a:ea typeface="+mn-ea"/>
          <a:cs typeface="+mn-cs"/>
        </a:defRPr>
      </a:lvl6pPr>
      <a:lvl7pPr marL="9765792" algn="l" defTabSz="3255264" rtl="0" eaLnBrk="1" latinLnBrk="0" hangingPunct="1">
        <a:defRPr sz="6408" kern="1200">
          <a:solidFill>
            <a:schemeClr val="tx1"/>
          </a:solidFill>
          <a:latin typeface="+mn-lt"/>
          <a:ea typeface="+mn-ea"/>
          <a:cs typeface="+mn-cs"/>
        </a:defRPr>
      </a:lvl7pPr>
      <a:lvl8pPr marL="11393424" algn="l" defTabSz="3255264" rtl="0" eaLnBrk="1" latinLnBrk="0" hangingPunct="1">
        <a:defRPr sz="6408" kern="1200">
          <a:solidFill>
            <a:schemeClr val="tx1"/>
          </a:solidFill>
          <a:latin typeface="+mn-lt"/>
          <a:ea typeface="+mn-ea"/>
          <a:cs typeface="+mn-cs"/>
        </a:defRPr>
      </a:lvl8pPr>
      <a:lvl9pPr marL="13021056" algn="l" defTabSz="3255264" rtl="0" eaLnBrk="1" latinLnBrk="0" hangingPunct="1">
        <a:defRPr sz="640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Box 1059"/>
          <p:cNvSpPr txBox="1">
            <a:spLocks noChangeArrowheads="1"/>
          </p:cNvSpPr>
          <p:nvPr/>
        </p:nvSpPr>
        <p:spPr bwMode="auto">
          <a:xfrm>
            <a:off x="6229350" y="4456453"/>
            <a:ext cx="31737300"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0" tIns="182880" rIns="182880" bIns="182880">
            <a:spAutoFit/>
          </a:bodyPr>
          <a:ls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a:lstStyle>
          <a:p>
            <a:pPr algn="ctr" rtl="1"/>
            <a:r>
              <a:rPr lang="fa-IR" sz="8800" b="1" dirty="0" smtClean="0">
                <a:latin typeface="فهفق"/>
                <a:cs typeface="B Nazanin" panose="00000400000000000000" pitchFamily="2" charset="-78"/>
              </a:rPr>
              <a:t>عنوان عنوان عنوان عنوان عنوان عنوان عنوان عنوان</a:t>
            </a:r>
            <a:endParaRPr lang="fa-IR" sz="6600" b="1" dirty="0" smtClean="0">
              <a:latin typeface="فهفق"/>
              <a:cs typeface="B Nazanin" panose="00000400000000000000" pitchFamily="2" charset="-78"/>
            </a:endParaRPr>
          </a:p>
          <a:p>
            <a:pPr algn="ctr" rtl="1"/>
            <a:r>
              <a:rPr lang="fa-IR" sz="4800" b="1" dirty="0" smtClean="0">
                <a:cs typeface="B Nazanin" panose="00000400000000000000" pitchFamily="2" charset="-78"/>
              </a:rPr>
              <a:t>نویسنده اول، نویسنده دوم، نویسنده سوم و ...</a:t>
            </a:r>
          </a:p>
          <a:p>
            <a:pPr algn="ctr" rtl="1">
              <a:defRPr/>
            </a:pPr>
            <a:r>
              <a:rPr lang="fa-IR" altLang="en-US" sz="1800" b="1" dirty="0" smtClean="0">
                <a:effectLst>
                  <a:outerShdw blurRad="38100" dist="38100" dir="2700000" algn="tl">
                    <a:srgbClr val="FFFFFF"/>
                  </a:outerShdw>
                </a:effectLst>
                <a:cs typeface="B Nazanin" panose="00000400000000000000" pitchFamily="2" charset="-78"/>
              </a:rPr>
              <a:t> </a:t>
            </a:r>
            <a:endParaRPr lang="en-US" altLang="en-US" sz="1800" b="1" dirty="0" smtClean="0">
              <a:effectLst>
                <a:outerShdw blurRad="38100" dist="38100" dir="2700000" algn="tl">
                  <a:srgbClr val="FFFFFF"/>
                </a:outerShdw>
              </a:effectLst>
              <a:cs typeface="B Nazanin" panose="00000400000000000000" pitchFamily="2" charset="-78"/>
            </a:endParaRPr>
          </a:p>
        </p:txBody>
      </p:sp>
      <p:sp>
        <p:nvSpPr>
          <p:cNvPr id="8" name="AutoShape 4"/>
          <p:cNvSpPr>
            <a:spLocks noChangeArrowheads="1"/>
          </p:cNvSpPr>
          <p:nvPr/>
        </p:nvSpPr>
        <p:spPr bwMode="auto">
          <a:xfrm>
            <a:off x="21993726" y="8009304"/>
            <a:ext cx="19178338" cy="6425625"/>
          </a:xfrm>
          <a:prstGeom prst="roundRect">
            <a:avLst>
              <a:gd name="adj" fmla="val 7000"/>
            </a:avLst>
          </a:prstGeom>
          <a:noFill/>
          <a:ln w="25400">
            <a:solidFill>
              <a:schemeClr val="accent1"/>
            </a:solidFill>
            <a:headEnd/>
            <a:tailEnd/>
          </a:ln>
        </p:spPr>
        <p:style>
          <a:lnRef idx="2">
            <a:schemeClr val="accent1"/>
          </a:lnRef>
          <a:fillRef idx="1">
            <a:schemeClr val="lt1"/>
          </a:fillRef>
          <a:effectRef idx="0">
            <a:schemeClr val="accent1"/>
          </a:effectRef>
          <a:fontRef idx="minor">
            <a:schemeClr val="dk1"/>
          </a:fontRef>
        </p:style>
        <p:txBody>
          <a:bodyPr wrap="square" lIns="182880" tIns="182880" rIns="182880" bIns="182880" anchor="t" anchorCtr="0">
            <a:spAutoFit/>
          </a:bodyPr>
          <a:lstStyle/>
          <a:p>
            <a:pPr algn="r" rtl="1" eaLnBrk="1" hangingPunct="1">
              <a:defRPr/>
            </a:pPr>
            <a:r>
              <a:rPr lang="fa-IR" sz="5400" dirty="0" smtClean="0">
                <a:cs typeface="B Titr" panose="00000700000000000000" pitchFamily="2" charset="-78"/>
              </a:rPr>
              <a:t>مقدمه:</a:t>
            </a:r>
            <a:endParaRPr lang="fa-IR" sz="5400" dirty="0">
              <a:cs typeface="B Nazanin" panose="00000400000000000000" pitchFamily="2" charset="-78"/>
            </a:endParaRPr>
          </a:p>
          <a:p>
            <a:pPr algn="just" rtl="1">
              <a:defRPr/>
            </a:pPr>
            <a:r>
              <a:rPr lang="fa-IR" sz="5400" dirty="0">
                <a:cs typeface="B Nazanin" panose="00000400000000000000" pitchFamily="2" charset="-78"/>
              </a:rPr>
              <a:t>توضیحات </a:t>
            </a:r>
            <a:r>
              <a:rPr lang="fa-IR" sz="5400" dirty="0" smtClean="0">
                <a:cs typeface="B Nazanin" panose="00000400000000000000" pitchFamily="2" charset="-78"/>
              </a:rPr>
              <a:t>توضیحات</a:t>
            </a:r>
            <a:r>
              <a:rPr lang="fa-IR" sz="5400" dirty="0">
                <a:cs typeface="B Nazanin" panose="00000400000000000000" pitchFamily="2" charset="-78"/>
              </a:rPr>
              <a:t>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a:t>
            </a:r>
            <a:r>
              <a:rPr lang="fa-IR" sz="5400" dirty="0" smtClean="0">
                <a:cs typeface="B Nazanin" panose="00000400000000000000" pitchFamily="2" charset="-78"/>
              </a:rPr>
              <a:t>توضیحات</a:t>
            </a:r>
            <a:endParaRPr lang="fa-IR" sz="5400" dirty="0" smtClean="0">
              <a:cs typeface="B Nazanin" panose="00000400000000000000" pitchFamily="2" charset="-78"/>
            </a:endParaRPr>
          </a:p>
        </p:txBody>
      </p:sp>
      <p:sp>
        <p:nvSpPr>
          <p:cNvPr id="9" name="AutoShape 4"/>
          <p:cNvSpPr>
            <a:spLocks noChangeArrowheads="1"/>
          </p:cNvSpPr>
          <p:nvPr/>
        </p:nvSpPr>
        <p:spPr bwMode="auto">
          <a:xfrm>
            <a:off x="884318" y="5265152"/>
            <a:ext cx="5534527" cy="1438573"/>
          </a:xfrm>
          <a:prstGeom prst="roundRect">
            <a:avLst>
              <a:gd name="adj" fmla="val 7000"/>
            </a:avLst>
          </a:prstGeom>
          <a:solidFill>
            <a:schemeClr val="accent4">
              <a:lumMod val="20000"/>
              <a:lumOff val="80000"/>
            </a:schemeClr>
          </a:solidFill>
          <a:ln>
            <a:noFill/>
            <a:headEnd/>
            <a:tailEnd/>
          </a:ln>
        </p:spPr>
        <p:style>
          <a:lnRef idx="2">
            <a:schemeClr val="accent1"/>
          </a:lnRef>
          <a:fillRef idx="1">
            <a:schemeClr val="lt1"/>
          </a:fillRef>
          <a:effectRef idx="0">
            <a:schemeClr val="accent1"/>
          </a:effectRef>
          <a:fontRef idx="minor">
            <a:schemeClr val="dk1"/>
          </a:fontRef>
        </p:style>
        <p:txBody>
          <a:bodyPr wrap="square" lIns="274320" tIns="274320" rIns="274320" bIns="274320" anchor="ctr">
            <a:spAutoFit/>
          </a:bodyPr>
          <a:lstStyle/>
          <a:p>
            <a:pPr algn="r" rtl="1" eaLnBrk="1" hangingPunct="1">
              <a:defRPr/>
            </a:pPr>
            <a:r>
              <a:rPr lang="fa-IR" sz="5400" b="1" dirty="0" smtClean="0">
                <a:solidFill>
                  <a:schemeClr val="tx1"/>
                </a:solidFill>
                <a:cs typeface="B Nazanin" panose="00000400000000000000" pitchFamily="2" charset="-78"/>
              </a:rPr>
              <a:t>کد</a:t>
            </a:r>
            <a:r>
              <a:rPr lang="en-US" sz="5400" b="1" dirty="0" smtClean="0">
                <a:solidFill>
                  <a:schemeClr val="tx1"/>
                </a:solidFill>
                <a:cs typeface="B Nazanin" panose="00000400000000000000" pitchFamily="2" charset="-78"/>
              </a:rPr>
              <a:t> </a:t>
            </a:r>
            <a:r>
              <a:rPr lang="fa-IR" sz="5400" b="1" dirty="0" smtClean="0">
                <a:solidFill>
                  <a:schemeClr val="tx1"/>
                </a:solidFill>
                <a:cs typeface="B Nazanin" panose="00000400000000000000" pitchFamily="2" charset="-78"/>
              </a:rPr>
              <a:t>مقاله:</a:t>
            </a:r>
            <a:endParaRPr lang="fa-IR" sz="8800" b="1" dirty="0">
              <a:solidFill>
                <a:schemeClr val="tx1"/>
              </a:solidFill>
              <a:cs typeface="B Nazanin" panose="00000400000000000000" pitchFamily="2" charset="-78"/>
            </a:endParaRPr>
          </a:p>
        </p:txBody>
      </p:sp>
      <p:sp>
        <p:nvSpPr>
          <p:cNvPr id="11" name="AutoShape 4"/>
          <p:cNvSpPr>
            <a:spLocks noChangeArrowheads="1"/>
          </p:cNvSpPr>
          <p:nvPr/>
        </p:nvSpPr>
        <p:spPr bwMode="auto">
          <a:xfrm>
            <a:off x="21993726" y="14738261"/>
            <a:ext cx="19418970" cy="6425625"/>
          </a:xfrm>
          <a:prstGeom prst="roundRect">
            <a:avLst>
              <a:gd name="adj" fmla="val 7000"/>
            </a:avLst>
          </a:prstGeom>
          <a:noFill/>
          <a:ln w="25400">
            <a:solidFill>
              <a:schemeClr val="accent1"/>
            </a:solidFill>
            <a:headEnd/>
            <a:tailEnd/>
          </a:ln>
        </p:spPr>
        <p:style>
          <a:lnRef idx="2">
            <a:schemeClr val="accent1"/>
          </a:lnRef>
          <a:fillRef idx="1">
            <a:schemeClr val="lt1"/>
          </a:fillRef>
          <a:effectRef idx="0">
            <a:schemeClr val="accent1"/>
          </a:effectRef>
          <a:fontRef idx="minor">
            <a:schemeClr val="dk1"/>
          </a:fontRef>
        </p:style>
        <p:txBody>
          <a:bodyPr wrap="square" lIns="182880" tIns="182880" rIns="182880" bIns="182880" anchor="t" anchorCtr="0">
            <a:spAutoFit/>
          </a:bodyPr>
          <a:lstStyle/>
          <a:p>
            <a:pPr algn="r" rtl="1" eaLnBrk="1" hangingPunct="1">
              <a:defRPr/>
            </a:pPr>
            <a:r>
              <a:rPr lang="fa-IR" sz="5400" dirty="0" smtClean="0">
                <a:cs typeface="B Titr" panose="00000700000000000000" pitchFamily="2" charset="-78"/>
              </a:rPr>
              <a:t>مواد و روش:</a:t>
            </a:r>
            <a:endParaRPr lang="fa-IR" sz="5400" dirty="0">
              <a:cs typeface="B Nazanin" panose="00000400000000000000" pitchFamily="2" charset="-78"/>
            </a:endParaRPr>
          </a:p>
          <a:p>
            <a:pPr algn="just" rtl="1">
              <a:defRPr/>
            </a:pPr>
            <a:r>
              <a:rPr lang="fa-IR" sz="5400" dirty="0">
                <a:cs typeface="B Nazanin" panose="00000400000000000000" pitchFamily="2" charset="-78"/>
              </a:rPr>
              <a:t>توضیحات </a:t>
            </a:r>
            <a:r>
              <a:rPr lang="fa-IR" sz="5400" dirty="0" smtClean="0">
                <a:cs typeface="B Nazanin" panose="00000400000000000000" pitchFamily="2" charset="-78"/>
              </a:rPr>
              <a:t>توضیحات</a:t>
            </a:r>
            <a:r>
              <a:rPr lang="fa-IR" sz="5400" dirty="0">
                <a:cs typeface="B Nazanin" panose="00000400000000000000" pitchFamily="2" charset="-78"/>
              </a:rPr>
              <a:t>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a:t>
            </a:r>
            <a:r>
              <a:rPr lang="fa-IR" sz="5400" dirty="0" smtClean="0">
                <a:cs typeface="B Nazanin" panose="00000400000000000000" pitchFamily="2" charset="-78"/>
              </a:rPr>
              <a:t>توضیحات</a:t>
            </a:r>
            <a:endParaRPr lang="fa-IR" sz="5400" dirty="0" smtClean="0">
              <a:cs typeface="B Nazanin" panose="00000400000000000000" pitchFamily="2" charset="-78"/>
            </a:endParaRPr>
          </a:p>
        </p:txBody>
      </p:sp>
      <p:sp>
        <p:nvSpPr>
          <p:cNvPr id="12" name="AutoShape 4"/>
          <p:cNvSpPr>
            <a:spLocks noChangeArrowheads="1"/>
          </p:cNvSpPr>
          <p:nvPr/>
        </p:nvSpPr>
        <p:spPr bwMode="auto">
          <a:xfrm>
            <a:off x="884318" y="8014550"/>
            <a:ext cx="20656383" cy="6425625"/>
          </a:xfrm>
          <a:prstGeom prst="roundRect">
            <a:avLst>
              <a:gd name="adj" fmla="val 7000"/>
            </a:avLst>
          </a:prstGeom>
          <a:noFill/>
          <a:ln w="25400">
            <a:solidFill>
              <a:schemeClr val="accent1"/>
            </a:solidFill>
            <a:headEnd/>
            <a:tailEnd/>
          </a:ln>
        </p:spPr>
        <p:style>
          <a:lnRef idx="2">
            <a:schemeClr val="accent1"/>
          </a:lnRef>
          <a:fillRef idx="1">
            <a:schemeClr val="lt1"/>
          </a:fillRef>
          <a:effectRef idx="0">
            <a:schemeClr val="accent1"/>
          </a:effectRef>
          <a:fontRef idx="minor">
            <a:schemeClr val="dk1"/>
          </a:fontRef>
        </p:style>
        <p:txBody>
          <a:bodyPr wrap="square" lIns="182880" tIns="182880" rIns="182880" bIns="182880" anchor="t" anchorCtr="0">
            <a:spAutoFit/>
          </a:bodyPr>
          <a:lstStyle/>
          <a:p>
            <a:pPr algn="r" rtl="1" eaLnBrk="1" hangingPunct="1">
              <a:defRPr/>
            </a:pPr>
            <a:r>
              <a:rPr lang="fa-IR" sz="5400" dirty="0" smtClean="0">
                <a:cs typeface="B Titr" panose="00000700000000000000" pitchFamily="2" charset="-78"/>
              </a:rPr>
              <a:t>یافته ها:</a:t>
            </a:r>
            <a:endParaRPr lang="fa-IR" sz="5400" dirty="0">
              <a:cs typeface="B Nazanin" panose="00000400000000000000" pitchFamily="2" charset="-78"/>
            </a:endParaRPr>
          </a:p>
          <a:p>
            <a:pPr algn="just" rtl="1">
              <a:defRPr/>
            </a:pPr>
            <a:r>
              <a:rPr lang="fa-IR" sz="5400" dirty="0">
                <a:cs typeface="B Nazanin" panose="00000400000000000000" pitchFamily="2" charset="-78"/>
              </a:rPr>
              <a:t>توضیحات </a:t>
            </a:r>
            <a:r>
              <a:rPr lang="fa-IR" sz="5400" dirty="0" smtClean="0">
                <a:cs typeface="B Nazanin" panose="00000400000000000000" pitchFamily="2" charset="-78"/>
              </a:rPr>
              <a:t>توضیحات</a:t>
            </a:r>
            <a:r>
              <a:rPr lang="fa-IR" sz="5400" dirty="0">
                <a:cs typeface="B Nazanin" panose="00000400000000000000" pitchFamily="2" charset="-78"/>
              </a:rPr>
              <a:t>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a:t>
            </a:r>
            <a:r>
              <a:rPr lang="fa-IR" sz="5400" dirty="0" smtClean="0">
                <a:cs typeface="B Nazanin" panose="00000400000000000000" pitchFamily="2" charset="-78"/>
              </a:rPr>
              <a:t>توضیحات توضیحات توضیحات توضیحات توضیحات توضیحات.</a:t>
            </a:r>
          </a:p>
        </p:txBody>
      </p:sp>
      <p:sp>
        <p:nvSpPr>
          <p:cNvPr id="13" name="AutoShape 4"/>
          <p:cNvSpPr>
            <a:spLocks noChangeArrowheads="1"/>
          </p:cNvSpPr>
          <p:nvPr/>
        </p:nvSpPr>
        <p:spPr bwMode="auto">
          <a:xfrm>
            <a:off x="884318" y="14738261"/>
            <a:ext cx="20656383" cy="6425625"/>
          </a:xfrm>
          <a:prstGeom prst="roundRect">
            <a:avLst>
              <a:gd name="adj" fmla="val 7000"/>
            </a:avLst>
          </a:prstGeom>
          <a:noFill/>
          <a:ln w="25400">
            <a:solidFill>
              <a:schemeClr val="accent1"/>
            </a:solidFill>
            <a:headEnd/>
            <a:tailEnd/>
          </a:ln>
        </p:spPr>
        <p:style>
          <a:lnRef idx="2">
            <a:schemeClr val="accent1"/>
          </a:lnRef>
          <a:fillRef idx="1">
            <a:schemeClr val="lt1"/>
          </a:fillRef>
          <a:effectRef idx="0">
            <a:schemeClr val="accent1"/>
          </a:effectRef>
          <a:fontRef idx="minor">
            <a:schemeClr val="dk1"/>
          </a:fontRef>
        </p:style>
        <p:txBody>
          <a:bodyPr wrap="square" lIns="182880" tIns="182880" rIns="182880" bIns="182880" anchor="t" anchorCtr="0">
            <a:spAutoFit/>
          </a:bodyPr>
          <a:lstStyle/>
          <a:p>
            <a:pPr algn="r" rtl="1" eaLnBrk="1" hangingPunct="1">
              <a:defRPr/>
            </a:pPr>
            <a:r>
              <a:rPr lang="fa-IR" sz="5400" dirty="0" smtClean="0">
                <a:cs typeface="B Titr" panose="00000700000000000000" pitchFamily="2" charset="-78"/>
              </a:rPr>
              <a:t>بحث و نتیجه گیری:</a:t>
            </a:r>
            <a:endParaRPr lang="fa-IR" sz="5400" dirty="0">
              <a:cs typeface="B Nazanin" panose="00000400000000000000" pitchFamily="2" charset="-78"/>
            </a:endParaRPr>
          </a:p>
          <a:p>
            <a:pPr algn="just" rtl="1">
              <a:defRPr/>
            </a:pPr>
            <a:r>
              <a:rPr lang="fa-IR" sz="5400" dirty="0">
                <a:cs typeface="B Nazanin" panose="00000400000000000000" pitchFamily="2" charset="-78"/>
              </a:rPr>
              <a:t>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a:t>
            </a:r>
            <a:r>
              <a:rPr lang="fa-IR" sz="5400" dirty="0" smtClean="0">
                <a:cs typeface="B Nazanin" panose="00000400000000000000" pitchFamily="2" charset="-78"/>
              </a:rPr>
              <a:t>توضیحات توضیحات توضیحات توضیحات</a:t>
            </a:r>
            <a:endParaRPr lang="fa-IR" sz="5400" dirty="0">
              <a:cs typeface="B Nazanin" panose="00000400000000000000" pitchFamily="2" charset="-78"/>
            </a:endParaRPr>
          </a:p>
        </p:txBody>
      </p:sp>
      <p:sp>
        <p:nvSpPr>
          <p:cNvPr id="14" name="AutoShape 4"/>
          <p:cNvSpPr>
            <a:spLocks noChangeArrowheads="1"/>
          </p:cNvSpPr>
          <p:nvPr/>
        </p:nvSpPr>
        <p:spPr bwMode="auto">
          <a:xfrm>
            <a:off x="884318" y="21467218"/>
            <a:ext cx="40528378" cy="2685336"/>
          </a:xfrm>
          <a:prstGeom prst="roundRect">
            <a:avLst>
              <a:gd name="adj" fmla="val 7000"/>
            </a:avLst>
          </a:prstGeom>
          <a:noFill/>
          <a:ln w="25400">
            <a:solidFill>
              <a:schemeClr val="accent1"/>
            </a:solidFill>
            <a:headEnd/>
            <a:tailEnd/>
          </a:ln>
        </p:spPr>
        <p:style>
          <a:lnRef idx="2">
            <a:schemeClr val="accent1"/>
          </a:lnRef>
          <a:fillRef idx="1">
            <a:schemeClr val="lt1"/>
          </a:fillRef>
          <a:effectRef idx="0">
            <a:schemeClr val="accent1"/>
          </a:effectRef>
          <a:fontRef idx="minor">
            <a:schemeClr val="dk1"/>
          </a:fontRef>
        </p:style>
        <p:txBody>
          <a:bodyPr wrap="square" lIns="182880" tIns="182880" rIns="182880" bIns="182880" anchor="t" anchorCtr="0">
            <a:spAutoFit/>
          </a:bodyPr>
          <a:lstStyle/>
          <a:p>
            <a:pPr algn="r" rtl="1" eaLnBrk="1" hangingPunct="1">
              <a:defRPr/>
            </a:pPr>
            <a:r>
              <a:rPr lang="fa-IR" sz="4400" dirty="0" smtClean="0">
                <a:cs typeface="B Titr" panose="00000700000000000000" pitchFamily="2" charset="-78"/>
              </a:rPr>
              <a:t>برخی منابع:</a:t>
            </a:r>
            <a:endParaRPr lang="fa-IR" sz="4400" dirty="0">
              <a:cs typeface="B Nazanin" panose="00000400000000000000" pitchFamily="2" charset="-78"/>
            </a:endParaRPr>
          </a:p>
          <a:p>
            <a:pPr algn="just" rtl="1">
              <a:defRPr/>
            </a:pPr>
            <a:r>
              <a:rPr lang="fa-IR" sz="4800" dirty="0">
                <a:cs typeface="B Nazanin" panose="00000400000000000000" pitchFamily="2" charset="-78"/>
              </a:rPr>
              <a:t>توضیحات </a:t>
            </a:r>
            <a:r>
              <a:rPr lang="fa-IR" sz="4800" dirty="0" smtClean="0">
                <a:cs typeface="B Nazanin" panose="00000400000000000000" pitchFamily="2" charset="-78"/>
              </a:rPr>
              <a:t>توضیحات</a:t>
            </a:r>
            <a:r>
              <a:rPr lang="fa-IR" sz="4800" dirty="0">
                <a:cs typeface="B Nazanin" panose="00000400000000000000" pitchFamily="2" charset="-78"/>
              </a:rPr>
              <a:t>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توضیحات </a:t>
            </a:r>
            <a:r>
              <a:rPr lang="fa-IR" sz="4800" dirty="0" smtClean="0">
                <a:cs typeface="B Nazanin" panose="00000400000000000000" pitchFamily="2" charset="-78"/>
              </a:rPr>
              <a:t>توضیحات</a:t>
            </a:r>
          </a:p>
        </p:txBody>
      </p:sp>
    </p:spTree>
    <p:extLst>
      <p:ext uri="{BB962C8B-B14F-4D97-AF65-F5344CB8AC3E}">
        <p14:creationId xmlns:p14="http://schemas.microsoft.com/office/powerpoint/2010/main" val="31711129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1543</TotalTime>
  <Words>263</Words>
  <Application>Microsoft Office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Nazanin</vt:lpstr>
      <vt:lpstr>B Titr</vt:lpstr>
      <vt:lpstr>Calibri</vt:lpstr>
      <vt:lpstr>Calibri Light</vt:lpstr>
      <vt:lpstr>فهفق</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Tarahan</cp:lastModifiedBy>
  <cp:revision>121</cp:revision>
  <dcterms:created xsi:type="dcterms:W3CDTF">2018-04-09T07:28:08Z</dcterms:created>
  <dcterms:modified xsi:type="dcterms:W3CDTF">2019-04-10T16:03:09Z</dcterms:modified>
</cp:coreProperties>
</file>