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</p:sldIdLst>
  <p:sldSz cx="43526075" cy="24414163"/>
  <p:notesSz cx="9144000" cy="6858000"/>
  <p:defaultTextStyle>
    <a:defPPr>
      <a:defRPr lang="en-US"/>
    </a:defPPr>
    <a:lvl1pPr marL="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1pPr>
    <a:lvl2pPr marL="154273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2pPr>
    <a:lvl3pPr marL="308546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3pPr>
    <a:lvl4pPr marL="462819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4pPr>
    <a:lvl5pPr marL="617092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5pPr>
    <a:lvl6pPr marL="771365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6pPr>
    <a:lvl7pPr marL="925638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7pPr>
    <a:lvl8pPr marL="1079911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8pPr>
    <a:lvl9pPr marL="12341840" algn="l" defTabSz="3085460" rtl="0" eaLnBrk="1" latinLnBrk="0" hangingPunct="1">
      <a:defRPr sz="607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90" userDrawn="1">
          <p15:clr>
            <a:srgbClr val="A4A3A4"/>
          </p15:clr>
        </p15:guide>
        <p15:guide id="2" pos="13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69" autoAdjust="0"/>
  </p:normalViewPr>
  <p:slideViewPr>
    <p:cSldViewPr snapToGrid="0">
      <p:cViewPr varScale="1">
        <p:scale>
          <a:sx n="25" d="100"/>
          <a:sy n="25" d="100"/>
        </p:scale>
        <p:origin x="159" y="30"/>
      </p:cViewPr>
      <p:guideLst>
        <p:guide orient="horz" pos="7690"/>
        <p:guide pos="13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40760" y="3995560"/>
            <a:ext cx="32644556" cy="8499746"/>
          </a:xfrm>
        </p:spPr>
        <p:txBody>
          <a:bodyPr anchor="b"/>
          <a:lstStyle>
            <a:lvl1pPr algn="ctr">
              <a:defRPr sz="2136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40760" y="12823089"/>
            <a:ext cx="32644556" cy="5894436"/>
          </a:xfrm>
        </p:spPr>
        <p:txBody>
          <a:bodyPr/>
          <a:lstStyle>
            <a:lvl1pPr marL="0" indent="0" algn="ctr">
              <a:buNone/>
              <a:defRPr sz="8544"/>
            </a:lvl1pPr>
            <a:lvl2pPr marL="1627632" indent="0" algn="ctr">
              <a:buNone/>
              <a:defRPr sz="7120"/>
            </a:lvl2pPr>
            <a:lvl3pPr marL="3255264" indent="0" algn="ctr">
              <a:buNone/>
              <a:defRPr sz="6408"/>
            </a:lvl3pPr>
            <a:lvl4pPr marL="4882896" indent="0" algn="ctr">
              <a:buNone/>
              <a:defRPr sz="5696"/>
            </a:lvl4pPr>
            <a:lvl5pPr marL="6510528" indent="0" algn="ctr">
              <a:buNone/>
              <a:defRPr sz="5696"/>
            </a:lvl5pPr>
            <a:lvl6pPr marL="8138160" indent="0" algn="ctr">
              <a:buNone/>
              <a:defRPr sz="5696"/>
            </a:lvl6pPr>
            <a:lvl7pPr marL="9765792" indent="0" algn="ctr">
              <a:buNone/>
              <a:defRPr sz="5696"/>
            </a:lvl7pPr>
            <a:lvl8pPr marL="11393424" indent="0" algn="ctr">
              <a:buNone/>
              <a:defRPr sz="5696"/>
            </a:lvl8pPr>
            <a:lvl9pPr marL="13021056" indent="0" algn="ctr">
              <a:buNone/>
              <a:defRPr sz="5696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8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61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48347" y="1299828"/>
            <a:ext cx="9385310" cy="20689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92418" y="1299828"/>
            <a:ext cx="27611854" cy="20689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898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55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9748" y="6086590"/>
            <a:ext cx="37541240" cy="10155612"/>
          </a:xfrm>
        </p:spPr>
        <p:txBody>
          <a:bodyPr anchor="b"/>
          <a:lstStyle>
            <a:lvl1pPr>
              <a:defRPr sz="2136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48" y="16338278"/>
            <a:ext cx="37541240" cy="5340596"/>
          </a:xfrm>
        </p:spPr>
        <p:txBody>
          <a:bodyPr/>
          <a:lstStyle>
            <a:lvl1pPr marL="0" indent="0">
              <a:buNone/>
              <a:defRPr sz="8544">
                <a:solidFill>
                  <a:schemeClr val="tx1">
                    <a:tint val="75000"/>
                  </a:schemeClr>
                </a:solidFill>
              </a:defRPr>
            </a:lvl1pPr>
            <a:lvl2pPr marL="1627632" indent="0">
              <a:buNone/>
              <a:defRPr sz="7120">
                <a:solidFill>
                  <a:schemeClr val="tx1">
                    <a:tint val="75000"/>
                  </a:schemeClr>
                </a:solidFill>
              </a:defRPr>
            </a:lvl2pPr>
            <a:lvl3pPr marL="3255264" indent="0">
              <a:buNone/>
              <a:defRPr sz="6408">
                <a:solidFill>
                  <a:schemeClr val="tx1">
                    <a:tint val="75000"/>
                  </a:schemeClr>
                </a:solidFill>
              </a:defRPr>
            </a:lvl3pPr>
            <a:lvl4pPr marL="4882896" indent="0">
              <a:buNone/>
              <a:defRPr sz="5696">
                <a:solidFill>
                  <a:schemeClr val="tx1">
                    <a:tint val="75000"/>
                  </a:schemeClr>
                </a:solidFill>
              </a:defRPr>
            </a:lvl4pPr>
            <a:lvl5pPr marL="6510528" indent="0">
              <a:buNone/>
              <a:defRPr sz="5696">
                <a:solidFill>
                  <a:schemeClr val="tx1">
                    <a:tint val="75000"/>
                  </a:schemeClr>
                </a:solidFill>
              </a:defRPr>
            </a:lvl5pPr>
            <a:lvl6pPr marL="8138160" indent="0">
              <a:buNone/>
              <a:defRPr sz="5696">
                <a:solidFill>
                  <a:schemeClr val="tx1">
                    <a:tint val="75000"/>
                  </a:schemeClr>
                </a:solidFill>
              </a:defRPr>
            </a:lvl6pPr>
            <a:lvl7pPr marL="9765792" indent="0">
              <a:buNone/>
              <a:defRPr sz="5696">
                <a:solidFill>
                  <a:schemeClr val="tx1">
                    <a:tint val="75000"/>
                  </a:schemeClr>
                </a:solidFill>
              </a:defRPr>
            </a:lvl7pPr>
            <a:lvl8pPr marL="11393424" indent="0">
              <a:buNone/>
              <a:defRPr sz="5696">
                <a:solidFill>
                  <a:schemeClr val="tx1">
                    <a:tint val="75000"/>
                  </a:schemeClr>
                </a:solidFill>
              </a:defRPr>
            </a:lvl8pPr>
            <a:lvl9pPr marL="13021056" indent="0">
              <a:buNone/>
              <a:defRPr sz="56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570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92418" y="6499141"/>
            <a:ext cx="18498582" cy="154905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35075" y="6499141"/>
            <a:ext cx="18498582" cy="154905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09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8087" y="1299830"/>
            <a:ext cx="37541240" cy="47189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8089" y="5984862"/>
            <a:ext cx="18413568" cy="2933089"/>
          </a:xfrm>
        </p:spPr>
        <p:txBody>
          <a:bodyPr anchor="b"/>
          <a:lstStyle>
            <a:lvl1pPr marL="0" indent="0">
              <a:buNone/>
              <a:defRPr sz="8544" b="1"/>
            </a:lvl1pPr>
            <a:lvl2pPr marL="1627632" indent="0">
              <a:buNone/>
              <a:defRPr sz="7120" b="1"/>
            </a:lvl2pPr>
            <a:lvl3pPr marL="3255264" indent="0">
              <a:buNone/>
              <a:defRPr sz="6408" b="1"/>
            </a:lvl3pPr>
            <a:lvl4pPr marL="4882896" indent="0">
              <a:buNone/>
              <a:defRPr sz="5696" b="1"/>
            </a:lvl4pPr>
            <a:lvl5pPr marL="6510528" indent="0">
              <a:buNone/>
              <a:defRPr sz="5696" b="1"/>
            </a:lvl5pPr>
            <a:lvl6pPr marL="8138160" indent="0">
              <a:buNone/>
              <a:defRPr sz="5696" b="1"/>
            </a:lvl6pPr>
            <a:lvl7pPr marL="9765792" indent="0">
              <a:buNone/>
              <a:defRPr sz="5696" b="1"/>
            </a:lvl7pPr>
            <a:lvl8pPr marL="11393424" indent="0">
              <a:buNone/>
              <a:defRPr sz="5696" b="1"/>
            </a:lvl8pPr>
            <a:lvl9pPr marL="13021056" indent="0">
              <a:buNone/>
              <a:defRPr sz="569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98089" y="8917951"/>
            <a:ext cx="18413568" cy="13116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035076" y="5984862"/>
            <a:ext cx="18504251" cy="2933089"/>
          </a:xfrm>
        </p:spPr>
        <p:txBody>
          <a:bodyPr anchor="b"/>
          <a:lstStyle>
            <a:lvl1pPr marL="0" indent="0">
              <a:buNone/>
              <a:defRPr sz="8544" b="1"/>
            </a:lvl1pPr>
            <a:lvl2pPr marL="1627632" indent="0">
              <a:buNone/>
              <a:defRPr sz="7120" b="1"/>
            </a:lvl2pPr>
            <a:lvl3pPr marL="3255264" indent="0">
              <a:buNone/>
              <a:defRPr sz="6408" b="1"/>
            </a:lvl3pPr>
            <a:lvl4pPr marL="4882896" indent="0">
              <a:buNone/>
              <a:defRPr sz="5696" b="1"/>
            </a:lvl4pPr>
            <a:lvl5pPr marL="6510528" indent="0">
              <a:buNone/>
              <a:defRPr sz="5696" b="1"/>
            </a:lvl5pPr>
            <a:lvl6pPr marL="8138160" indent="0">
              <a:buNone/>
              <a:defRPr sz="5696" b="1"/>
            </a:lvl6pPr>
            <a:lvl7pPr marL="9765792" indent="0">
              <a:buNone/>
              <a:defRPr sz="5696" b="1"/>
            </a:lvl7pPr>
            <a:lvl8pPr marL="11393424" indent="0">
              <a:buNone/>
              <a:defRPr sz="5696" b="1"/>
            </a:lvl8pPr>
            <a:lvl9pPr marL="13021056" indent="0">
              <a:buNone/>
              <a:defRPr sz="569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035076" y="8917951"/>
            <a:ext cx="18504251" cy="13116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0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08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52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8089" y="1627611"/>
            <a:ext cx="14038291" cy="5696638"/>
          </a:xfrm>
        </p:spPr>
        <p:txBody>
          <a:bodyPr anchor="b"/>
          <a:lstStyle>
            <a:lvl1pPr>
              <a:defRPr sz="11392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4251" y="3515189"/>
            <a:ext cx="22035075" cy="17349880"/>
          </a:xfrm>
        </p:spPr>
        <p:txBody>
          <a:bodyPr/>
          <a:lstStyle>
            <a:lvl1pPr>
              <a:defRPr sz="11392"/>
            </a:lvl1pPr>
            <a:lvl2pPr>
              <a:defRPr sz="9968"/>
            </a:lvl2pPr>
            <a:lvl3pPr>
              <a:defRPr sz="8544"/>
            </a:lvl3pPr>
            <a:lvl4pPr>
              <a:defRPr sz="7120"/>
            </a:lvl4pPr>
            <a:lvl5pPr>
              <a:defRPr sz="7120"/>
            </a:lvl5pPr>
            <a:lvl6pPr>
              <a:defRPr sz="7120"/>
            </a:lvl6pPr>
            <a:lvl7pPr>
              <a:defRPr sz="7120"/>
            </a:lvl7pPr>
            <a:lvl8pPr>
              <a:defRPr sz="7120"/>
            </a:lvl8pPr>
            <a:lvl9pPr>
              <a:defRPr sz="712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98089" y="7324249"/>
            <a:ext cx="14038291" cy="13569077"/>
          </a:xfrm>
        </p:spPr>
        <p:txBody>
          <a:bodyPr/>
          <a:lstStyle>
            <a:lvl1pPr marL="0" indent="0">
              <a:buNone/>
              <a:defRPr sz="5696"/>
            </a:lvl1pPr>
            <a:lvl2pPr marL="1627632" indent="0">
              <a:buNone/>
              <a:defRPr sz="4984"/>
            </a:lvl2pPr>
            <a:lvl3pPr marL="3255264" indent="0">
              <a:buNone/>
              <a:defRPr sz="4272"/>
            </a:lvl3pPr>
            <a:lvl4pPr marL="4882896" indent="0">
              <a:buNone/>
              <a:defRPr sz="3560"/>
            </a:lvl4pPr>
            <a:lvl5pPr marL="6510528" indent="0">
              <a:buNone/>
              <a:defRPr sz="3560"/>
            </a:lvl5pPr>
            <a:lvl6pPr marL="8138160" indent="0">
              <a:buNone/>
              <a:defRPr sz="3560"/>
            </a:lvl6pPr>
            <a:lvl7pPr marL="9765792" indent="0">
              <a:buNone/>
              <a:defRPr sz="3560"/>
            </a:lvl7pPr>
            <a:lvl8pPr marL="11393424" indent="0">
              <a:buNone/>
              <a:defRPr sz="3560"/>
            </a:lvl8pPr>
            <a:lvl9pPr marL="13021056" indent="0">
              <a:buNone/>
              <a:defRPr sz="356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03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8089" y="1627611"/>
            <a:ext cx="14038291" cy="5696638"/>
          </a:xfrm>
        </p:spPr>
        <p:txBody>
          <a:bodyPr anchor="b"/>
          <a:lstStyle>
            <a:lvl1pPr>
              <a:defRPr sz="11392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504251" y="3515189"/>
            <a:ext cx="22035075" cy="17349880"/>
          </a:xfrm>
        </p:spPr>
        <p:txBody>
          <a:bodyPr/>
          <a:lstStyle>
            <a:lvl1pPr marL="0" indent="0">
              <a:buNone/>
              <a:defRPr sz="11392"/>
            </a:lvl1pPr>
            <a:lvl2pPr marL="1627632" indent="0">
              <a:buNone/>
              <a:defRPr sz="9968"/>
            </a:lvl2pPr>
            <a:lvl3pPr marL="3255264" indent="0">
              <a:buNone/>
              <a:defRPr sz="8544"/>
            </a:lvl3pPr>
            <a:lvl4pPr marL="4882896" indent="0">
              <a:buNone/>
              <a:defRPr sz="7120"/>
            </a:lvl4pPr>
            <a:lvl5pPr marL="6510528" indent="0">
              <a:buNone/>
              <a:defRPr sz="7120"/>
            </a:lvl5pPr>
            <a:lvl6pPr marL="8138160" indent="0">
              <a:buNone/>
              <a:defRPr sz="7120"/>
            </a:lvl6pPr>
            <a:lvl7pPr marL="9765792" indent="0">
              <a:buNone/>
              <a:defRPr sz="7120"/>
            </a:lvl7pPr>
            <a:lvl8pPr marL="11393424" indent="0">
              <a:buNone/>
              <a:defRPr sz="7120"/>
            </a:lvl8pPr>
            <a:lvl9pPr marL="13021056" indent="0">
              <a:buNone/>
              <a:defRPr sz="712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98089" y="7324249"/>
            <a:ext cx="14038291" cy="13569077"/>
          </a:xfrm>
        </p:spPr>
        <p:txBody>
          <a:bodyPr/>
          <a:lstStyle>
            <a:lvl1pPr marL="0" indent="0">
              <a:buNone/>
              <a:defRPr sz="5696"/>
            </a:lvl1pPr>
            <a:lvl2pPr marL="1627632" indent="0">
              <a:buNone/>
              <a:defRPr sz="4984"/>
            </a:lvl2pPr>
            <a:lvl3pPr marL="3255264" indent="0">
              <a:buNone/>
              <a:defRPr sz="4272"/>
            </a:lvl3pPr>
            <a:lvl4pPr marL="4882896" indent="0">
              <a:buNone/>
              <a:defRPr sz="3560"/>
            </a:lvl4pPr>
            <a:lvl5pPr marL="6510528" indent="0">
              <a:buNone/>
              <a:defRPr sz="3560"/>
            </a:lvl5pPr>
            <a:lvl6pPr marL="8138160" indent="0">
              <a:buNone/>
              <a:defRPr sz="3560"/>
            </a:lvl6pPr>
            <a:lvl7pPr marL="9765792" indent="0">
              <a:buNone/>
              <a:defRPr sz="3560"/>
            </a:lvl7pPr>
            <a:lvl8pPr marL="11393424" indent="0">
              <a:buNone/>
              <a:defRPr sz="3560"/>
            </a:lvl8pPr>
            <a:lvl9pPr marL="13021056" indent="0">
              <a:buNone/>
              <a:defRPr sz="356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0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2418" y="1299830"/>
            <a:ext cx="37541240" cy="471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2418" y="6499141"/>
            <a:ext cx="37541240" cy="15490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92418" y="22628314"/>
            <a:ext cx="9793367" cy="12998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5BFE5-32FC-43EE-B228-023E40A467C7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18013" y="22628314"/>
            <a:ext cx="14690050" cy="12998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740290" y="22628314"/>
            <a:ext cx="9793367" cy="12998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5AF50-7BCD-40EB-8061-BE4145ED46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12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3255264" rtl="0" eaLnBrk="1" latinLnBrk="0" hangingPunct="1">
        <a:lnSpc>
          <a:spcPct val="90000"/>
        </a:lnSpc>
        <a:spcBef>
          <a:spcPct val="0"/>
        </a:spcBef>
        <a:buNone/>
        <a:defRPr sz="156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3816" indent="-813816" algn="l" defTabSz="3255264" rtl="0" eaLnBrk="1" latinLnBrk="0" hangingPunct="1">
        <a:lnSpc>
          <a:spcPct val="90000"/>
        </a:lnSpc>
        <a:spcBef>
          <a:spcPts val="3560"/>
        </a:spcBef>
        <a:buFont typeface="Arial" panose="020B0604020202020204" pitchFamily="34" charset="0"/>
        <a:buChar char="•"/>
        <a:defRPr sz="9968" kern="1200">
          <a:solidFill>
            <a:schemeClr val="tx1"/>
          </a:solidFill>
          <a:latin typeface="+mn-lt"/>
          <a:ea typeface="+mn-ea"/>
          <a:cs typeface="+mn-cs"/>
        </a:defRPr>
      </a:lvl1pPr>
      <a:lvl2pPr marL="2441448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8544" kern="1200">
          <a:solidFill>
            <a:schemeClr val="tx1"/>
          </a:solidFill>
          <a:latin typeface="+mn-lt"/>
          <a:ea typeface="+mn-ea"/>
          <a:cs typeface="+mn-cs"/>
        </a:defRPr>
      </a:lvl2pPr>
      <a:lvl3pPr marL="4069080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7120" kern="1200">
          <a:solidFill>
            <a:schemeClr val="tx1"/>
          </a:solidFill>
          <a:latin typeface="+mn-lt"/>
          <a:ea typeface="+mn-ea"/>
          <a:cs typeface="+mn-cs"/>
        </a:defRPr>
      </a:lvl3pPr>
      <a:lvl4pPr marL="5696712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8" kern="1200">
          <a:solidFill>
            <a:schemeClr val="tx1"/>
          </a:solidFill>
          <a:latin typeface="+mn-lt"/>
          <a:ea typeface="+mn-ea"/>
          <a:cs typeface="+mn-cs"/>
        </a:defRPr>
      </a:lvl4pPr>
      <a:lvl5pPr marL="7324344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8" kern="1200">
          <a:solidFill>
            <a:schemeClr val="tx1"/>
          </a:solidFill>
          <a:latin typeface="+mn-lt"/>
          <a:ea typeface="+mn-ea"/>
          <a:cs typeface="+mn-cs"/>
        </a:defRPr>
      </a:lvl5pPr>
      <a:lvl6pPr marL="8951976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8" kern="1200">
          <a:solidFill>
            <a:schemeClr val="tx1"/>
          </a:solidFill>
          <a:latin typeface="+mn-lt"/>
          <a:ea typeface="+mn-ea"/>
          <a:cs typeface="+mn-cs"/>
        </a:defRPr>
      </a:lvl6pPr>
      <a:lvl7pPr marL="10579608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8" kern="1200">
          <a:solidFill>
            <a:schemeClr val="tx1"/>
          </a:solidFill>
          <a:latin typeface="+mn-lt"/>
          <a:ea typeface="+mn-ea"/>
          <a:cs typeface="+mn-cs"/>
        </a:defRPr>
      </a:lvl7pPr>
      <a:lvl8pPr marL="12207240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8" kern="1200">
          <a:solidFill>
            <a:schemeClr val="tx1"/>
          </a:solidFill>
          <a:latin typeface="+mn-lt"/>
          <a:ea typeface="+mn-ea"/>
          <a:cs typeface="+mn-cs"/>
        </a:defRPr>
      </a:lvl8pPr>
      <a:lvl9pPr marL="13834872" indent="-813816" algn="l" defTabSz="3255264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1pPr>
      <a:lvl2pPr marL="1627632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2pPr>
      <a:lvl3pPr marL="3255264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3pPr>
      <a:lvl4pPr marL="4882896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4pPr>
      <a:lvl5pPr marL="6510528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5pPr>
      <a:lvl6pPr marL="8138160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6pPr>
      <a:lvl7pPr marL="9765792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7pPr>
      <a:lvl8pPr marL="11393424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8pPr>
      <a:lvl9pPr marL="13021056" algn="l" defTabSz="3255264" rtl="0" eaLnBrk="1" latinLnBrk="0" hangingPunct="1">
        <a:defRPr sz="640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59"/>
          <p:cNvSpPr txBox="1">
            <a:spLocks noChangeArrowheads="1"/>
          </p:cNvSpPr>
          <p:nvPr/>
        </p:nvSpPr>
        <p:spPr bwMode="auto">
          <a:xfrm>
            <a:off x="3581400" y="4456453"/>
            <a:ext cx="306324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2880" tIns="182880" rIns="182880" bIns="18288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8800" b="1" dirty="0" smtClean="0">
                <a:latin typeface="فهفق"/>
                <a:cs typeface="B Nazanin" panose="00000400000000000000" pitchFamily="2" charset="-78"/>
              </a:rPr>
              <a:t>Title </a:t>
            </a:r>
            <a:r>
              <a:rPr lang="en-US" sz="8800" b="1" dirty="0" err="1" smtClean="0">
                <a:latin typeface="فهفق"/>
                <a:cs typeface="B Nazanin" panose="00000400000000000000" pitchFamily="2" charset="-78"/>
              </a:rPr>
              <a:t>Title</a:t>
            </a:r>
            <a:r>
              <a:rPr lang="en-US" sz="8800" b="1" dirty="0" smtClean="0">
                <a:latin typeface="فهفق"/>
                <a:cs typeface="B Nazanin" panose="00000400000000000000" pitchFamily="2" charset="-78"/>
              </a:rPr>
              <a:t> </a:t>
            </a:r>
            <a:r>
              <a:rPr lang="en-US" sz="8800" b="1" dirty="0" err="1" smtClean="0">
                <a:latin typeface="فهفق"/>
                <a:cs typeface="B Nazanin" panose="00000400000000000000" pitchFamily="2" charset="-78"/>
              </a:rPr>
              <a:t>Title</a:t>
            </a:r>
            <a:r>
              <a:rPr lang="en-US" sz="8800" b="1" dirty="0" smtClean="0">
                <a:latin typeface="فهفق"/>
                <a:cs typeface="B Nazanin" panose="00000400000000000000" pitchFamily="2" charset="-78"/>
              </a:rPr>
              <a:t> </a:t>
            </a:r>
            <a:r>
              <a:rPr lang="en-US" sz="8800" b="1" dirty="0" err="1" smtClean="0">
                <a:latin typeface="فهفق"/>
                <a:cs typeface="B Nazanin" panose="00000400000000000000" pitchFamily="2" charset="-78"/>
              </a:rPr>
              <a:t>Title</a:t>
            </a:r>
            <a:r>
              <a:rPr lang="en-US" sz="8800" b="1" dirty="0" smtClean="0">
                <a:latin typeface="فهفق"/>
                <a:cs typeface="B Nazanin" panose="00000400000000000000" pitchFamily="2" charset="-78"/>
              </a:rPr>
              <a:t> </a:t>
            </a:r>
            <a:r>
              <a:rPr lang="en-US" sz="8800" b="1" dirty="0" err="1" smtClean="0">
                <a:latin typeface="فهفق"/>
                <a:cs typeface="B Nazanin" panose="00000400000000000000" pitchFamily="2" charset="-78"/>
              </a:rPr>
              <a:t>Title</a:t>
            </a:r>
            <a:r>
              <a:rPr lang="en-US" sz="8800" b="1" dirty="0" smtClean="0">
                <a:latin typeface="فهفق"/>
                <a:cs typeface="B Nazanin" panose="00000400000000000000" pitchFamily="2" charset="-78"/>
              </a:rPr>
              <a:t> </a:t>
            </a:r>
            <a:r>
              <a:rPr lang="en-US" sz="8800" b="1" dirty="0" err="1" smtClean="0">
                <a:latin typeface="فهفق"/>
                <a:cs typeface="B Nazanin" panose="00000400000000000000" pitchFamily="2" charset="-78"/>
              </a:rPr>
              <a:t>Title</a:t>
            </a:r>
            <a:r>
              <a:rPr lang="en-US" sz="8800" b="1" dirty="0" smtClean="0">
                <a:latin typeface="فهفق"/>
                <a:cs typeface="B Nazanin" panose="00000400000000000000" pitchFamily="2" charset="-78"/>
              </a:rPr>
              <a:t> </a:t>
            </a:r>
            <a:r>
              <a:rPr lang="en-US" sz="8800" b="1" dirty="0" err="1" smtClean="0">
                <a:latin typeface="فهفق"/>
                <a:cs typeface="B Nazanin" panose="00000400000000000000" pitchFamily="2" charset="-78"/>
              </a:rPr>
              <a:t>Title</a:t>
            </a:r>
            <a:endParaRPr lang="fa-IR" sz="8800" b="1" dirty="0">
              <a:latin typeface="فهفق"/>
              <a:cs typeface="B Nazanin" panose="00000400000000000000" pitchFamily="2" charset="-78"/>
            </a:endParaRPr>
          </a:p>
          <a:p>
            <a:pPr algn="ctr"/>
            <a:r>
              <a:rPr lang="en-US" sz="4400" b="1" dirty="0" smtClean="0">
                <a:cs typeface="B Nazanin" panose="00000400000000000000" pitchFamily="2" charset="-78"/>
              </a:rPr>
              <a:t>Author1, Author2, …</a:t>
            </a:r>
            <a:endParaRPr lang="fa-IR" sz="4400" b="1" dirty="0" smtClean="0">
              <a:cs typeface="B Nazanin" panose="00000400000000000000" pitchFamily="2" charset="-78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21993726" y="7666404"/>
            <a:ext cx="19178338" cy="6713339"/>
          </a:xfrm>
          <a:prstGeom prst="roundRect">
            <a:avLst>
              <a:gd name="adj" fmla="val 7000"/>
            </a:avLst>
          </a:prstGeom>
          <a:noFill/>
          <a:ln w="25400"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2880" tIns="182880" rIns="182880" bIns="182880" anchor="t" anchorCtr="0">
            <a:spAutoFit/>
          </a:bodyPr>
          <a:lstStyle/>
          <a:p>
            <a:pPr algn="justLow">
              <a:defRPr/>
            </a:pPr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  <a:r>
              <a:rPr lang="en-US" sz="6000" b="1" dirty="0">
                <a:cs typeface="B Titr" panose="00000700000000000000" pitchFamily="2" charset="-78"/>
              </a:rPr>
              <a:t>:</a:t>
            </a:r>
            <a:endParaRPr lang="fa-IR" sz="6000" b="1" dirty="0">
              <a:cs typeface="B Nazanin" panose="00000400000000000000" pitchFamily="2" charset="-78"/>
            </a:endParaRPr>
          </a:p>
          <a:p>
            <a:pPr algn="justLow">
              <a:defRPr/>
            </a:pPr>
            <a:r>
              <a:rPr lang="en-US" sz="4800" dirty="0">
                <a:cs typeface="B Nazanin" panose="00000400000000000000" pitchFamily="2" charset="-78"/>
              </a:rPr>
              <a:t>Text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 smtClean="0">
                <a:cs typeface="B Nazanin" panose="00000400000000000000" pitchFamily="2" charset="-78"/>
              </a:rPr>
              <a:t>Text</a:t>
            </a:r>
            <a:endParaRPr lang="fa-IR" sz="4800" dirty="0">
              <a:cs typeface="B Nazanin" panose="00000400000000000000" pitchFamily="2" charset="-78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4374218" y="5612049"/>
            <a:ext cx="5534527" cy="1438573"/>
          </a:xfrm>
          <a:prstGeom prst="roundRect">
            <a:avLst>
              <a:gd name="adj" fmla="val 7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274320" tIns="274320" rIns="274320" bIns="274320" anchor="ctr">
            <a:spAutoFit/>
          </a:bodyPr>
          <a:lstStyle/>
          <a:p>
            <a:pPr rtl="1">
              <a:defRPr/>
            </a:pPr>
            <a:r>
              <a:rPr lang="en-US" sz="5400" dirty="0">
                <a:solidFill>
                  <a:schemeClr val="tx1"/>
                </a:solidFill>
                <a:cs typeface="B Nazanin" panose="00000400000000000000" pitchFamily="2" charset="-78"/>
              </a:rPr>
              <a:t>Code: </a:t>
            </a:r>
            <a:endParaRPr lang="fa-IR" sz="8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1993726" y="14738261"/>
            <a:ext cx="19418970" cy="6713339"/>
          </a:xfrm>
          <a:prstGeom prst="roundRect">
            <a:avLst>
              <a:gd name="adj" fmla="val 7000"/>
            </a:avLst>
          </a:prstGeom>
          <a:noFill/>
          <a:ln w="25400"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2880" tIns="182880" rIns="182880" bIns="182880" anchor="t" anchorCtr="0">
            <a:spAutoFit/>
          </a:bodyPr>
          <a:lstStyle/>
          <a:p>
            <a:pPr algn="justLow">
              <a:defRPr/>
            </a:pPr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r>
              <a:rPr lang="en-US" sz="6000" b="1" dirty="0">
                <a:cs typeface="B Titr" panose="00000700000000000000" pitchFamily="2" charset="-78"/>
              </a:rPr>
              <a:t>:</a:t>
            </a:r>
            <a:endParaRPr lang="fa-IR" sz="6000" b="1" dirty="0">
              <a:cs typeface="B Nazanin" panose="00000400000000000000" pitchFamily="2" charset="-78"/>
            </a:endParaRPr>
          </a:p>
          <a:p>
            <a:pPr algn="justLow">
              <a:defRPr/>
            </a:pPr>
            <a:r>
              <a:rPr lang="en-US" sz="4800" dirty="0">
                <a:cs typeface="B Nazanin" panose="00000400000000000000" pitchFamily="2" charset="-78"/>
              </a:rPr>
              <a:t>Text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 smtClean="0">
                <a:cs typeface="B Nazanin" panose="00000400000000000000" pitchFamily="2" charset="-78"/>
              </a:rPr>
              <a:t>Text</a:t>
            </a:r>
            <a:endParaRPr lang="fa-IR" sz="4800" dirty="0">
              <a:cs typeface="B Nazanin" panose="00000400000000000000" pitchFamily="2" charset="-78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884318" y="7671650"/>
            <a:ext cx="20656383" cy="6713339"/>
          </a:xfrm>
          <a:prstGeom prst="roundRect">
            <a:avLst>
              <a:gd name="adj" fmla="val 7000"/>
            </a:avLst>
          </a:prstGeom>
          <a:noFill/>
          <a:ln w="25400"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2880" tIns="182880" rIns="182880" bIns="182880" anchor="t" anchorCtr="0">
            <a:spAutoFit/>
          </a:bodyPr>
          <a:lstStyle/>
          <a:p>
            <a:pPr algn="justLow">
              <a:defRPr/>
            </a:pPr>
            <a:r>
              <a:rPr lang="en-US" sz="6000" b="1" dirty="0">
                <a:cs typeface="B Titr" panose="00000700000000000000" pitchFamily="2" charset="-78"/>
              </a:rPr>
              <a:t>Introduction:</a:t>
            </a:r>
            <a:endParaRPr lang="fa-IR" sz="6000" b="1" dirty="0">
              <a:cs typeface="B Nazanin" panose="00000400000000000000" pitchFamily="2" charset="-78"/>
            </a:endParaRPr>
          </a:p>
          <a:p>
            <a:pPr algn="justLow">
              <a:defRPr/>
            </a:pPr>
            <a:r>
              <a:rPr lang="en-US" sz="4800" dirty="0">
                <a:cs typeface="B Nazanin" panose="00000400000000000000" pitchFamily="2" charset="-78"/>
              </a:rPr>
              <a:t>Text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 smtClean="0">
                <a:cs typeface="B Nazanin" panose="00000400000000000000" pitchFamily="2" charset="-78"/>
              </a:rPr>
              <a:t>Text</a:t>
            </a:r>
            <a:r>
              <a:rPr lang="en-US" sz="4800" dirty="0" smtClean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endParaRPr lang="fa-IR" sz="4800" dirty="0">
              <a:cs typeface="B Nazanin" panose="00000400000000000000" pitchFamily="2" charset="-78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884318" y="14738261"/>
            <a:ext cx="20656383" cy="6713339"/>
          </a:xfrm>
          <a:prstGeom prst="roundRect">
            <a:avLst>
              <a:gd name="adj" fmla="val 7000"/>
            </a:avLst>
          </a:prstGeom>
          <a:noFill/>
          <a:ln w="25400"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2880" tIns="182880" rIns="182880" bIns="182880" anchor="t" anchorCtr="0">
            <a:spAutoFit/>
          </a:bodyPr>
          <a:lstStyle/>
          <a:p>
            <a:pPr algn="justLow">
              <a:defRPr/>
            </a:pPr>
            <a:r>
              <a:rPr lang="en-US" sz="6000" b="1" dirty="0">
                <a:cs typeface="B Titr" panose="00000700000000000000" pitchFamily="2" charset="-78"/>
              </a:rPr>
              <a:t>Methods:</a:t>
            </a:r>
            <a:endParaRPr lang="fa-IR" sz="6000" b="1" dirty="0">
              <a:cs typeface="B Nazanin" panose="00000400000000000000" pitchFamily="2" charset="-78"/>
            </a:endParaRPr>
          </a:p>
          <a:p>
            <a:pPr algn="justLow">
              <a:defRPr/>
            </a:pPr>
            <a:r>
              <a:rPr lang="en-US" sz="4800" dirty="0">
                <a:cs typeface="B Nazanin" panose="00000400000000000000" pitchFamily="2" charset="-78"/>
              </a:rPr>
              <a:t>Text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r>
              <a:rPr lang="en-US" sz="4800" dirty="0" err="1">
                <a:cs typeface="B Nazanin" panose="00000400000000000000" pitchFamily="2" charset="-78"/>
              </a:rPr>
              <a:t>Text</a:t>
            </a:r>
            <a:r>
              <a:rPr lang="en-US" sz="4800" dirty="0">
                <a:cs typeface="B Nazanin" panose="00000400000000000000" pitchFamily="2" charset="-78"/>
              </a:rPr>
              <a:t> </a:t>
            </a:r>
            <a:endParaRPr lang="fa-IR" sz="4800" dirty="0">
              <a:cs typeface="B Nazanin" panose="00000400000000000000" pitchFamily="2" charset="-78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884318" y="21752968"/>
            <a:ext cx="40528378" cy="2237780"/>
          </a:xfrm>
          <a:prstGeom prst="roundRect">
            <a:avLst>
              <a:gd name="adj" fmla="val 7000"/>
            </a:avLst>
          </a:prstGeom>
          <a:noFill/>
          <a:ln w="25400"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2880" tIns="182880" rIns="182880" bIns="182880" anchor="t" anchorCtr="0">
            <a:spAutoFit/>
          </a:bodyPr>
          <a:lstStyle/>
          <a:p>
            <a:pPr>
              <a:defRPr/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References:</a:t>
            </a:r>
          </a:p>
          <a:p>
            <a:pPr algn="justLow">
              <a:defRPr/>
            </a:pPr>
            <a:r>
              <a:rPr lang="en-US" sz="4000" dirty="0">
                <a:cs typeface="B Nazanin" panose="00000400000000000000" pitchFamily="2" charset="-78"/>
              </a:rPr>
              <a:t>Text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r>
              <a:rPr lang="en-US" sz="4000" dirty="0" err="1">
                <a:cs typeface="B Nazanin" panose="00000400000000000000" pitchFamily="2" charset="-78"/>
              </a:rPr>
              <a:t>Text</a:t>
            </a:r>
            <a:r>
              <a:rPr lang="en-US" sz="4000" dirty="0">
                <a:cs typeface="B Nazanin" panose="00000400000000000000" pitchFamily="2" charset="-78"/>
              </a:rPr>
              <a:t> 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111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1547</TotalTime>
  <Words>522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فهفق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Tarahan</cp:lastModifiedBy>
  <cp:revision>122</cp:revision>
  <dcterms:created xsi:type="dcterms:W3CDTF">2018-04-09T07:28:08Z</dcterms:created>
  <dcterms:modified xsi:type="dcterms:W3CDTF">2019-04-10T16:10:52Z</dcterms:modified>
</cp:coreProperties>
</file>