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8F1B0-0FF7-47F2-B880-910C827AB764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308D7-B990-40E2-B881-59FE5A0560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2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1A46-2F0D-470F-8B5F-583EB1E6E055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226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B85A9-3B89-4E9F-9721-78637238F6C6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83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A5254-44E2-40F0-99AD-436D871796F6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953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8F5ED-011F-4C86-AF50-849528BE1901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8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86222-0885-4C88-AE15-27588B5C2090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189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E20BC-00C0-497C-A407-D9CD1C40D1FF}" type="datetime1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96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167FB-D70D-442B-93BB-04F630911567}" type="datetime1">
              <a:rPr lang="en-US" smtClean="0"/>
              <a:t>4/24/2019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416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27EFA-753E-4733-95DE-0413ACFB2838}" type="datetime1">
              <a:rPr lang="en-US" smtClean="0"/>
              <a:t>4/24/2019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75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8106-0B50-40E9-92B0-D626CE257BAF}" type="datetime1">
              <a:rPr lang="en-US" smtClean="0"/>
              <a:t>4/24/2019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7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C9445-078E-45F0-9225-1109D2B62D16}" type="datetime1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7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AB6BD-9F24-4F1B-8464-440254164756}" type="datetime1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838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A53EC-680A-49E1-BA47-F2706F80A8E1}" type="datetime1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F592C-C9F4-41F3-A4C9-8674A4DE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53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5836" y="2207356"/>
            <a:ext cx="10515600" cy="9144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/>
            <a:r>
              <a:rPr lang="fa-IR" sz="4000" dirty="0" smtClean="0">
                <a:cs typeface="B Titr" panose="00000700000000000000" pitchFamily="2" charset="-78"/>
              </a:rPr>
              <a:t>عنوان</a:t>
            </a:r>
            <a:r>
              <a:rPr lang="fa-IR" sz="4000" dirty="0">
                <a:cs typeface="B Titr" panose="00000700000000000000" pitchFamily="2" charset="-78"/>
              </a:rPr>
              <a:t> </a:t>
            </a:r>
            <a:r>
              <a:rPr lang="fa-IR" sz="4000" dirty="0" smtClean="0">
                <a:cs typeface="B Titr" panose="00000700000000000000" pitchFamily="2" charset="-78"/>
              </a:rPr>
              <a:t>مقاله </a:t>
            </a:r>
            <a:r>
              <a:rPr lang="fa-IR" sz="2000" dirty="0" smtClean="0">
                <a:cs typeface="B Titr" panose="00000700000000000000" pitchFamily="2" charset="-78"/>
              </a:rPr>
              <a:t>(فونت </a:t>
            </a:r>
            <a:r>
              <a:rPr lang="en-US" sz="2000" dirty="0" smtClean="0">
                <a:cs typeface="B Titr" panose="00000700000000000000" pitchFamily="2" charset="-78"/>
              </a:rPr>
              <a:t> </a:t>
            </a:r>
            <a:r>
              <a:rPr lang="en-US" sz="2000" dirty="0" err="1" smtClean="0">
                <a:cs typeface="B Titr" panose="00000700000000000000" pitchFamily="2" charset="-78"/>
              </a:rPr>
              <a:t>BTitr</a:t>
            </a:r>
            <a:r>
              <a:rPr lang="fa-IR" sz="2000" dirty="0" smtClean="0">
                <a:cs typeface="B Titr" panose="00000700000000000000" pitchFamily="2" charset="-78"/>
              </a:rPr>
              <a:t>با اندازه حداقل 20</a:t>
            </a:r>
            <a:r>
              <a:rPr lang="en-US" sz="2000" dirty="0" smtClean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 )</a:t>
            </a:r>
            <a:r>
              <a:rPr lang="en-US" sz="2000" dirty="0" smtClean="0">
                <a:cs typeface="B Titr" panose="00000700000000000000" pitchFamily="2" charset="-78"/>
              </a:rPr>
              <a:t> </a:t>
            </a:r>
            <a:endParaRPr lang="fa-IR" sz="2000" dirty="0">
              <a:cs typeface="B Titr" panose="00000700000000000000" pitchFamily="2" charset="-78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75608" y="3484259"/>
            <a:ext cx="10515600" cy="569268"/>
          </a:xfrm>
        </p:spPr>
        <p:txBody>
          <a:bodyPr>
            <a:noAutofit/>
          </a:bodyPr>
          <a:lstStyle/>
          <a:p>
            <a:pPr algn="ctr" rtl="1"/>
            <a:r>
              <a:rPr lang="fa-IR" sz="3200" b="1" dirty="0" smtClean="0">
                <a:cs typeface="B Zar" panose="00000400000000000000" pitchFamily="2" charset="-78"/>
              </a:rPr>
              <a:t>نویسندگان </a:t>
            </a:r>
            <a:r>
              <a:rPr lang="fa-IR" sz="1800" b="1" dirty="0" smtClean="0">
                <a:cs typeface="B Zar" panose="00000400000000000000" pitchFamily="2" charset="-78"/>
              </a:rPr>
              <a:t>(فونت </a:t>
            </a:r>
            <a:r>
              <a:rPr lang="en-US" sz="1800" b="1" dirty="0" err="1" smtClean="0">
                <a:cs typeface="B Zar" panose="00000400000000000000" pitchFamily="2" charset="-78"/>
              </a:rPr>
              <a:t>BZar</a:t>
            </a:r>
            <a:r>
              <a:rPr lang="fa-IR" sz="1800" b="1" dirty="0" smtClean="0">
                <a:cs typeface="B Zar" panose="00000400000000000000" pitchFamily="2" charset="-78"/>
              </a:rPr>
              <a:t> با اندازه حداقل 18)</a:t>
            </a:r>
            <a:endParaRPr lang="fa-IR" sz="1800" b="1" dirty="0" smtClean="0">
              <a:cs typeface="B Zar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9875" y="4157221"/>
            <a:ext cx="106240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دانشگاه/محل </a:t>
            </a:r>
            <a:r>
              <a:rPr lang="fa-IR" sz="2800" b="1" dirty="0" smtClean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خدمت </a:t>
            </a:r>
            <a:r>
              <a:rPr lang="fa-IR" sz="1600" b="1" dirty="0" smtClean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(فونت </a:t>
            </a:r>
            <a:r>
              <a:rPr lang="en-US" sz="1600" b="1" dirty="0" err="1" smtClean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BZar</a:t>
            </a:r>
            <a:r>
              <a:rPr lang="fa-IR" sz="1600" b="1" dirty="0" smtClean="0">
                <a:solidFill>
                  <a:schemeClr val="bg1">
                    <a:lumMod val="50000"/>
                  </a:schemeClr>
                </a:solidFill>
                <a:cs typeface="B Zar" panose="00000400000000000000" pitchFamily="2" charset="-78"/>
              </a:rPr>
              <a:t>  با اندازه حداقل 16)</a:t>
            </a:r>
            <a:endParaRPr lang="fa-IR" sz="1600" b="1" dirty="0">
              <a:solidFill>
                <a:schemeClr val="bg1">
                  <a:lumMod val="50000"/>
                </a:schemeClr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400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67497"/>
            <a:ext cx="10515600" cy="1325563"/>
          </a:xfrm>
        </p:spPr>
        <p:txBody>
          <a:bodyPr>
            <a:normAutofit/>
          </a:bodyPr>
          <a:lstStyle/>
          <a:p>
            <a:pPr algn="ctr" rtl="1"/>
            <a:r>
              <a:rPr lang="fa-IR" sz="3600" dirty="0" smtClean="0">
                <a:cs typeface="B Zar" panose="00000400000000000000" pitchFamily="2" charset="-78"/>
              </a:rPr>
              <a:t>برای متن از فونت های </a:t>
            </a:r>
            <a:r>
              <a:rPr lang="en-US" sz="3600" dirty="0" err="1" smtClean="0">
                <a:cs typeface="B Zar" panose="00000400000000000000" pitchFamily="2" charset="-78"/>
              </a:rPr>
              <a:t>BTitr</a:t>
            </a:r>
            <a:r>
              <a:rPr lang="fa-IR" sz="3600" dirty="0" smtClean="0">
                <a:cs typeface="B Zar" panose="00000400000000000000" pitchFamily="2" charset="-78"/>
              </a:rPr>
              <a:t> و </a:t>
            </a:r>
            <a:r>
              <a:rPr lang="en-US" sz="3600" dirty="0" err="1" smtClean="0">
                <a:cs typeface="B Zar" panose="00000400000000000000" pitchFamily="2" charset="-78"/>
              </a:rPr>
              <a:t>BZar</a:t>
            </a:r>
            <a:r>
              <a:rPr lang="fa-IR" sz="3600" dirty="0" smtClean="0">
                <a:cs typeface="B Zar" panose="00000400000000000000" pitchFamily="2" charset="-78"/>
              </a:rPr>
              <a:t>  با اندازه های مناسب استفاده شود</a:t>
            </a:r>
            <a:endParaRPr lang="fa-IR" sz="3600" dirty="0">
              <a:cs typeface="B Zar" panose="00000400000000000000" pitchFamily="2" charset="-78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  <a:cs typeface="+mj-cs"/>
              </a:rPr>
              <a:t>1</a:t>
            </a:r>
            <a:endParaRPr lang="en-US" sz="36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2756" y="235673"/>
            <a:ext cx="618084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عنوان مقاله  (فونت </a:t>
            </a:r>
            <a:r>
              <a:rPr lang="en-US" sz="2000" dirty="0">
                <a:cs typeface="B Titr" panose="00000700000000000000" pitchFamily="2" charset="-78"/>
              </a:rPr>
              <a:t> </a:t>
            </a:r>
            <a:r>
              <a:rPr lang="en-US" sz="2000" dirty="0" err="1">
                <a:cs typeface="B Titr" panose="00000700000000000000" pitchFamily="2" charset="-78"/>
              </a:rPr>
              <a:t>BTitr</a:t>
            </a:r>
            <a:r>
              <a:rPr lang="fa-IR" sz="2000" dirty="0">
                <a:cs typeface="B Titr" panose="00000700000000000000" pitchFamily="2" charset="-78"/>
              </a:rPr>
              <a:t>با اندازه </a:t>
            </a:r>
            <a:r>
              <a:rPr lang="fa-IR" sz="2000" dirty="0" smtClean="0">
                <a:cs typeface="B Titr" panose="00000700000000000000" pitchFamily="2" charset="-78"/>
              </a:rPr>
              <a:t>مناسب)</a:t>
            </a:r>
            <a:r>
              <a:rPr lang="en-US" sz="2000" dirty="0" smtClean="0">
                <a:cs typeface="B Titr" panose="00000700000000000000" pitchFamily="2" charset="-78"/>
              </a:rPr>
              <a:t> </a:t>
            </a:r>
            <a:endParaRPr lang="fa-IR" sz="2000" dirty="0"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237509" y="190110"/>
            <a:ext cx="178166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 Code</a:t>
            </a:r>
            <a:endParaRPr lang="fa-IR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8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55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B Titr</vt:lpstr>
      <vt:lpstr>B Zar</vt:lpstr>
      <vt:lpstr>Calibri</vt:lpstr>
      <vt:lpstr>Calibri Light</vt:lpstr>
      <vt:lpstr>Times New Roman</vt:lpstr>
      <vt:lpstr>Office Theme</vt:lpstr>
      <vt:lpstr>عنوان مقاله (فونت  BTitrبا اندازه حداقل 20  ) </vt:lpstr>
      <vt:lpstr>برای متن از فونت های BTitr و BZar  با اندازه های مناسب استفاده شود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mohammad_bhmn97@yahoo.com</dc:creator>
  <cp:lastModifiedBy>Dr Anvar</cp:lastModifiedBy>
  <cp:revision>11</cp:revision>
  <dcterms:created xsi:type="dcterms:W3CDTF">2019-04-24T10:14:13Z</dcterms:created>
  <dcterms:modified xsi:type="dcterms:W3CDTF">2019-04-24T13:11:45Z</dcterms:modified>
</cp:coreProperties>
</file>