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8F1B0-0FF7-47F2-B880-910C827AB764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308D7-B990-40E2-B881-59FE5A0560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2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1A46-2F0D-470F-8B5F-583EB1E6E055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22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B85A9-3B89-4E9F-9721-78637238F6C6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835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A5254-44E2-40F0-99AD-436D871796F6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953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F5ED-011F-4C86-AF50-849528BE1901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8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86222-0885-4C88-AE15-27588B5C2090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189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E20BC-00C0-497C-A407-D9CD1C40D1FF}" type="datetime1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96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67FB-D70D-442B-93BB-04F630911567}" type="datetime1">
              <a:rPr lang="en-US" smtClean="0"/>
              <a:t>4/24/2019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41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27EFA-753E-4733-95DE-0413ACFB2838}" type="datetime1">
              <a:rPr lang="en-US" smtClean="0"/>
              <a:t>4/24/2019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75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8106-0B50-40E9-92B0-D626CE257BAF}" type="datetime1">
              <a:rPr lang="en-US" smtClean="0"/>
              <a:t>4/24/2019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670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C9445-078E-45F0-9225-1109D2B62D16}" type="datetime1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97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AB6BD-9F24-4F1B-8464-440254164756}" type="datetime1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838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A53EC-680A-49E1-BA47-F2706F80A8E1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53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5836" y="2207356"/>
            <a:ext cx="10515600" cy="9144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Paper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Title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(Use Times New Roman Bold 28 or Larger)</a:t>
            </a:r>
            <a:endParaRPr lang="fa-IR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75608" y="3484259"/>
            <a:ext cx="10515600" cy="569268"/>
          </a:xfrm>
        </p:spPr>
        <p:txBody>
          <a:bodyPr>
            <a:noAutofit/>
          </a:bodyPr>
          <a:lstStyle/>
          <a:p>
            <a:pPr algn="ctr" rtl="1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Authors</a:t>
            </a:r>
            <a:endParaRPr lang="fa-IR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9875" y="4157221"/>
            <a:ext cx="106240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Affiliation </a:t>
            </a:r>
            <a:endParaRPr lang="fa-IR" sz="24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00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sz="3600" dirty="0" smtClean="0">
                <a:solidFill>
                  <a:schemeClr val="bg1"/>
                </a:solidFill>
                <a:cs typeface="+mj-cs"/>
              </a:rPr>
              <a:t>1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38223" y="207392"/>
            <a:ext cx="598602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Paper title</a:t>
            </a:r>
            <a:endParaRPr lang="fa-I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86416"/>
            <a:ext cx="178166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 Code</a:t>
            </a:r>
            <a:endParaRPr lang="fa-IR" sz="2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735836" y="2207356"/>
            <a:ext cx="10515600" cy="9144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(Use Times New Roman  22 or Larger)</a:t>
            </a:r>
            <a:endParaRPr lang="fa-IR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89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28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Paper Title (Use Times New Roman Bold 28 or Larger)</vt:lpstr>
      <vt:lpstr>(Use Times New Roman  22 or Larger)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mohammad_bhmn97@yahoo.com</dc:creator>
  <cp:lastModifiedBy>Dr Anvar</cp:lastModifiedBy>
  <cp:revision>14</cp:revision>
  <dcterms:created xsi:type="dcterms:W3CDTF">2019-04-24T10:14:13Z</dcterms:created>
  <dcterms:modified xsi:type="dcterms:W3CDTF">2019-04-24T13:47:28Z</dcterms:modified>
</cp:coreProperties>
</file>